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0D5"/>
          </a:solidFill>
        </a:fill>
      </a:tcStyle>
    </a:wholeTbl>
    <a:band2H>
      <a:tcTxStyle b="def" i="def"/>
      <a:tcStyle>
        <a:tcBdr/>
        <a:fill>
          <a:solidFill>
            <a:srgbClr val="EBF0EB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A37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A37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A376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1EDF0"/>
          </a:solidFill>
        </a:fill>
      </a:tcStyle>
    </a:wholeTbl>
    <a:band2H>
      <a:tcTxStyle b="def" i="def"/>
      <a:tcStyle>
        <a:tcBdr/>
        <a:fill>
          <a:solidFill>
            <a:srgbClr val="F1F6F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CDD7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CDD7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CDD7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E5E5"/>
          </a:solidFill>
        </a:fill>
      </a:tcStyle>
    </a:wholeTbl>
    <a:band2H>
      <a:tcTxStyle b="def" i="def"/>
      <a:tcStyle>
        <a:tcBdr/>
        <a:fill>
          <a:solidFill>
            <a:srgbClr val="FBF3F3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8B7B7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8B7B7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8B7B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2A37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2A37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762000" y="990600"/>
            <a:ext cx="7772400" cy="5334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8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447800" y="609600"/>
            <a:ext cx="6400800" cy="3810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None/>
              <a:defRPr sz="2400">
                <a:solidFill>
                  <a:srgbClr val="527E5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27E56"/>
                </a:solidFill>
              </a:rPr>
              <a:t>Click to edit Master subtitle style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body" idx="1"/>
          </p:nvPr>
        </p:nvSpPr>
        <p:spPr>
          <a:xfrm>
            <a:off x="1792288" y="4148137"/>
            <a:ext cx="5486401" cy="25193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400">
                <a:solidFill>
                  <a:srgbClr val="4B734B"/>
                </a:solidFill>
              </a:rPr>
              <a:t>Click to edit Master text styles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Click to edit Master text styles</a:t>
            </a:r>
            <a:endParaRPr b="1" sz="32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Second level</a:t>
            </a:r>
            <a:endParaRPr b="1" sz="32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Third level</a:t>
            </a:r>
            <a:endParaRPr b="1" sz="32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Fourth level</a:t>
            </a:r>
            <a:endParaRPr b="1" sz="32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Fifth level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body" idx="1"/>
          </p:nvPr>
        </p:nvSpPr>
        <p:spPr>
          <a:xfrm>
            <a:off x="457200" y="274639"/>
            <a:ext cx="6019800" cy="4221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  <a:lvl2pPr>
              <a:defRPr>
                <a:solidFill>
                  <a:srgbClr val="0D0D0D"/>
                </a:solidFill>
              </a:defRPr>
            </a:lvl2pPr>
            <a:lvl3pPr>
              <a:defRPr>
                <a:solidFill>
                  <a:srgbClr val="0D0D0D"/>
                </a:solidFill>
              </a:defRPr>
            </a:lvl3pPr>
            <a:lvl4pPr>
              <a:defRPr>
                <a:solidFill>
                  <a:srgbClr val="0D0D0D"/>
                </a:solidFill>
              </a:defRPr>
            </a:lvl4pPr>
            <a:lvl5pPr>
              <a:defRPr>
                <a:solidFill>
                  <a:srgbClr val="0D0D0D"/>
                </a:solidFill>
              </a:defRPr>
            </a:lvl5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D0D0D"/>
                </a:solidFill>
              </a:rPr>
              <a:t>Click to edit Master text styles</a:t>
            </a:r>
            <a:endParaRPr b="1" sz="3200">
              <a:solidFill>
                <a:srgbClr val="0D0D0D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D0D0D"/>
                </a:solidFill>
              </a:rPr>
              <a:t>Second level</a:t>
            </a:r>
            <a:endParaRPr b="1" sz="3200">
              <a:solidFill>
                <a:srgbClr val="0D0D0D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D0D0D"/>
                </a:solidFill>
              </a:rPr>
              <a:t>Third level</a:t>
            </a:r>
            <a:endParaRPr b="1" sz="3200">
              <a:solidFill>
                <a:srgbClr val="0D0D0D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D0D0D"/>
                </a:solidFill>
              </a:rPr>
              <a:t>Fourth level</a:t>
            </a:r>
            <a:endParaRPr b="1" sz="3200">
              <a:solidFill>
                <a:srgbClr val="0D0D0D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D0D0D"/>
                </a:solidFill>
              </a:rPr>
              <a:t>Fifth level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457200" y="1600200"/>
            <a:ext cx="4038600" cy="3900489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Click to edit Master text styles</a:t>
            </a:r>
            <a:endParaRPr b="1" sz="32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Second level</a:t>
            </a:r>
            <a:endParaRPr b="1" sz="32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Third level</a:t>
            </a:r>
            <a:endParaRPr b="1" sz="32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Fourth level</a:t>
            </a:r>
            <a:endParaRPr b="1" sz="32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Fifth level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Click to edit Master text styles</a:t>
            </a:r>
            <a:endParaRPr b="1" sz="32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Second level</a:t>
            </a:r>
            <a:endParaRPr b="1" sz="32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Third level</a:t>
            </a:r>
            <a:endParaRPr b="1" sz="32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Fourth level</a:t>
            </a:r>
            <a:endParaRPr b="1" sz="32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Fifth level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b="0" sz="1800">
                <a:effectLst/>
              </a:defRPr>
            </a:pPr>
            <a:r>
              <a:rPr b="1" sz="4400"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 b="0" sz="1800"/>
            </a:pPr>
            <a:r>
              <a:rPr b="1" sz="3200"/>
              <a:t>Click to edit Master text styles</a:t>
            </a:r>
            <a:endParaRPr b="1" sz="3200"/>
          </a:p>
          <a:p>
            <a:pPr lvl="1">
              <a:defRPr b="0" sz="1800"/>
            </a:pPr>
            <a:r>
              <a:rPr b="1" sz="3200"/>
              <a:t>Second level</a:t>
            </a:r>
            <a:endParaRPr b="1" sz="3200"/>
          </a:p>
          <a:p>
            <a:pPr lvl="2">
              <a:defRPr b="0" sz="1800"/>
            </a:pPr>
            <a:r>
              <a:rPr b="1" sz="3200"/>
              <a:t>Third level</a:t>
            </a:r>
            <a:endParaRPr b="1" sz="3200"/>
          </a:p>
          <a:p>
            <a:pPr lvl="3">
              <a:defRPr b="0" sz="1800"/>
            </a:pPr>
            <a:r>
              <a:rPr b="1" sz="3200"/>
              <a:t>Fourth level</a:t>
            </a:r>
            <a:endParaRPr b="1" sz="3200"/>
          </a:p>
          <a:p>
            <a:pPr lvl="4">
              <a:defRPr b="0" sz="1800"/>
            </a:pPr>
            <a:r>
              <a:rPr b="1" sz="3200"/>
              <a:t>Fifth level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4306887" y="2643186"/>
            <a:ext cx="4456113" cy="1362076"/>
          </a:xfrm>
          <a:prstGeom prst="rect">
            <a:avLst/>
          </a:prstGeom>
          <a:solidFill>
            <a:srgbClr val="C7DAC8">
              <a:alpha val="75000"/>
            </a:srgbClr>
          </a:solidFill>
        </p:spPr>
        <p:txBody>
          <a:bodyPr anchor="t"/>
          <a:lstStyle>
            <a:lvl1pPr algn="l">
              <a:defRPr cap="all" sz="4000"/>
            </a:lvl1pPr>
          </a:lstStyle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40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306887" y="2286000"/>
            <a:ext cx="4456113" cy="357187"/>
          </a:xfrm>
          <a:prstGeom prst="rect">
            <a:avLst/>
          </a:prstGeom>
          <a:solidFill>
            <a:srgbClr val="527E56"/>
          </a:solidFill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EFF5E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EFF5EF"/>
                </a:solidFill>
              </a:rPr>
              <a:t>Click to edit Master text styles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4B734B"/>
                </a:solidFill>
              </a:rPr>
              <a:t>Click to edit Master text styles</a:t>
            </a:r>
            <a:endParaRPr b="1" sz="28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4B734B"/>
                </a:solidFill>
              </a:rPr>
              <a:t>Second level</a:t>
            </a:r>
            <a:endParaRPr b="1" sz="28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4B734B"/>
                </a:solidFill>
              </a:rPr>
              <a:t>Third level</a:t>
            </a:r>
            <a:endParaRPr b="1" sz="28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4B734B"/>
                </a:solidFill>
              </a:rPr>
              <a:t>Fourth level</a:t>
            </a:r>
            <a:endParaRPr b="1" sz="28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4B734B"/>
                </a:solidFill>
              </a:rPr>
              <a:t>Fifth level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457200" y="420415"/>
            <a:ext cx="8229600" cy="78953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457200" y="1209946"/>
            <a:ext cx="4040188" cy="96492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B734B"/>
                </a:solidFill>
              </a:rPr>
              <a:t>Click to edit Master text styles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0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Click to edit Master text styles</a:t>
            </a:r>
            <a:endParaRPr b="1" sz="32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Second level</a:t>
            </a:r>
            <a:endParaRPr b="1" sz="32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Third level</a:t>
            </a:r>
            <a:endParaRPr b="1" sz="32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Fourth level</a:t>
            </a:r>
            <a:endParaRPr b="1" sz="32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Fifth level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30162"/>
            <a:ext cx="8229600" cy="1570038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Click to edit Master text styles</a:t>
            </a:r>
            <a:endParaRPr b="1" sz="32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Second level</a:t>
            </a:r>
            <a:endParaRPr b="1" sz="32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Third level</a:t>
            </a:r>
            <a:endParaRPr b="1" sz="32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Fourth level</a:t>
            </a:r>
            <a:endParaRPr b="1" sz="32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Fifth level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245225"/>
            <a:ext cx="2133600" cy="28882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defRPr sz="1400"/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spd="med" advClick="1"/>
  <p:txStyles>
    <p:titleStyle>
      <a:lvl1pPr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1pPr>
      <a:lvl2pPr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2pPr>
      <a:lvl3pPr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3pPr>
      <a:lvl4pPr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4pPr>
      <a:lvl5pPr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5pPr>
      <a:lvl6pPr indent="457200"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6pPr>
      <a:lvl7pPr indent="914400"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7pPr>
      <a:lvl8pPr indent="1371600"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8pPr>
      <a:lvl9pPr indent="1828800"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9pPr>
    </p:titleStyle>
    <p:bodyStyle>
      <a:lvl1pPr marL="342900" indent="-342900">
        <a:spcBef>
          <a:spcPts val="700"/>
        </a:spcBef>
        <a:buSzPct val="100000"/>
        <a:buChar char="•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1pPr>
      <a:lvl2pPr marL="783771" indent="-326571">
        <a:spcBef>
          <a:spcPts val="700"/>
        </a:spcBef>
        <a:buSzPct val="100000"/>
        <a:buChar char="–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2pPr>
      <a:lvl3pPr marL="1219200" indent="-304800">
        <a:spcBef>
          <a:spcPts val="700"/>
        </a:spcBef>
        <a:buSzPct val="100000"/>
        <a:buChar char="•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3pPr>
      <a:lvl4pPr marL="1737360" indent="-365760">
        <a:spcBef>
          <a:spcPts val="700"/>
        </a:spcBef>
        <a:buSzPct val="100000"/>
        <a:buChar char="–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4pPr>
      <a:lvl5pPr marL="2194560" indent="-365760">
        <a:spcBef>
          <a:spcPts val="700"/>
        </a:spcBef>
        <a:buSzPct val="100000"/>
        <a:buChar char="»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5pPr>
      <a:lvl6pPr marL="2651760" indent="-365760">
        <a:spcBef>
          <a:spcPts val="700"/>
        </a:spcBef>
        <a:buSzPct val="100000"/>
        <a:buChar char="»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6pPr>
      <a:lvl7pPr marL="3108960" indent="-365760">
        <a:spcBef>
          <a:spcPts val="700"/>
        </a:spcBef>
        <a:buSzPct val="100000"/>
        <a:buChar char="»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7pPr>
      <a:lvl8pPr marL="3566159" indent="-365759">
        <a:spcBef>
          <a:spcPts val="700"/>
        </a:spcBef>
        <a:buSzPct val="100000"/>
        <a:buChar char="»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8pPr>
      <a:lvl9pPr marL="4023359" indent="-365759">
        <a:spcBef>
          <a:spcPts val="700"/>
        </a:spcBef>
        <a:buSzPct val="100000"/>
        <a:buChar char="»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9pPr>
    </p:bodyStyle>
    <p:otherStyle>
      <a:lvl1pPr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39.xml"/><Relationship Id="rId3" Type="http://schemas.openxmlformats.org/officeDocument/2006/relationships/slide" Target="slide34.xml"/><Relationship Id="rId4" Type="http://schemas.openxmlformats.org/officeDocument/2006/relationships/slide" Target="slide43.xml"/><Relationship Id="rId5" Type="http://schemas.openxmlformats.org/officeDocument/2006/relationships/slide" Target="slide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slide" Target="slide51.xml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image" Target="../media/image5.jpeg"/><Relationship Id="rId4" Type="http://schemas.openxmlformats.org/officeDocument/2006/relationships/slide" Target="slide50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slide" Target="slide5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slide" Target="slide50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slide" Target="slide50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slide" Target="slide5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slide" Target="slide5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slide" Target="slide50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slide" Target="slide50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slide" Target="slide5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4.xml"/><Relationship Id="rId3" Type="http://schemas.openxmlformats.org/officeDocument/2006/relationships/slide" Target="slide3.xml"/><Relationship Id="rId4" Type="http://schemas.openxmlformats.org/officeDocument/2006/relationships/slide" Target="slide22.xml"/><Relationship Id="rId5" Type="http://schemas.openxmlformats.org/officeDocument/2006/relationships/slide" Target="slide28.xml"/><Relationship Id="rId6" Type="http://schemas.openxmlformats.org/officeDocument/2006/relationships/slide" Target="slide5.xml"/><Relationship Id="rId7" Type="http://schemas.openxmlformats.org/officeDocument/2006/relationships/slide" Target="slide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slide" Target="slide5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slide" Target="slide50.xml"/><Relationship Id="rId4" Type="http://schemas.openxmlformats.org/officeDocument/2006/relationships/slide" Target="slide5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slide" Target="slide51.xml"/><Relationship Id="rId8" Type="http://schemas.openxmlformats.org/officeDocument/2006/relationships/slide" Target="slide50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slide" Target="slide51.xml"/><Relationship Id="rId11" Type="http://schemas.openxmlformats.org/officeDocument/2006/relationships/slide" Target="slide50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slide" Target="slide50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slide" Target="slide50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slide" Target="slide50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slide" Target="slide51.xml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Relationship Id="rId5" Type="http://schemas.openxmlformats.org/officeDocument/2006/relationships/slide" Target="slide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slide" Target="slide51.xml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slide" Target="slide50.xml"/><Relationship Id="rId4" Type="http://schemas.openxmlformats.org/officeDocument/2006/relationships/image" Target="../media/image11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slide" Target="slide51.xml"/><Relationship Id="rId4" Type="http://schemas.openxmlformats.org/officeDocument/2006/relationships/image" Target="../media/image6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slide" Target="slide5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.png"/><Relationship Id="rId5" Type="http://schemas.openxmlformats.org/officeDocument/2006/relationships/slide" Target="slide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slide" Target="slide51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slide" Target="slide50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slide" Target="slide51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slide" Target="slide51.xml"/><Relationship Id="rId4" Type="http://schemas.openxmlformats.org/officeDocument/2006/relationships/image" Target="../media/image9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slide" Target="slide50.xml"/><Relationship Id="rId4" Type="http://schemas.openxmlformats.org/officeDocument/2006/relationships/image" Target="../media/image11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slide" Target="slide50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" Target="slide51.xml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slide" Target="slide50.xml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slide" Target="slide51.xml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slide" Target="slide50.xml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685800" y="288854"/>
            <a:ext cx="7772401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Primary One</a:t>
            </a:r>
          </a:p>
        </p:txBody>
      </p:sp>
      <p:grpSp>
        <p:nvGrpSpPr>
          <p:cNvPr id="58" name="Group 58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370606" y="2370652"/>
            <a:ext cx="3941252" cy="862675"/>
            <a:chOff x="0" y="0"/>
            <a:chExt cx="3941251" cy="862673"/>
          </a:xfrm>
        </p:grpSpPr>
        <p:sp>
          <p:nvSpPr>
            <p:cNvPr id="56" name="Shape 56"/>
            <p:cNvSpPr/>
            <p:nvPr/>
          </p:nvSpPr>
          <p:spPr>
            <a:xfrm>
              <a:off x="0" y="0"/>
              <a:ext cx="3941252" cy="8626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7" name="Shape 57"/>
            <p:cNvSpPr/>
            <p:nvPr/>
          </p:nvSpPr>
          <p:spPr>
            <a:xfrm>
              <a:off x="746489" y="126395"/>
              <a:ext cx="2448273" cy="609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342900" indent="-342900">
                <a:spcBef>
                  <a:spcPts val="900"/>
                </a:spcBef>
                <a:defRPr b="1" sz="3600">
                  <a:solidFill>
                    <a:srgbClr val="4B734B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4B734B"/>
                  </a:solidFill>
                </a:rPr>
                <a:t>Heuristics</a:t>
              </a:r>
            </a:p>
          </p:txBody>
        </p:sp>
      </p:grpSp>
      <p:grpSp>
        <p:nvGrpSpPr>
          <p:cNvPr id="61" name="Group 61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4166062" y="4588685"/>
            <a:ext cx="4413955" cy="888075"/>
            <a:chOff x="0" y="0"/>
            <a:chExt cx="4413954" cy="888073"/>
          </a:xfrm>
        </p:grpSpPr>
        <p:sp>
          <p:nvSpPr>
            <p:cNvPr id="59" name="Shape 59"/>
            <p:cNvSpPr/>
            <p:nvPr/>
          </p:nvSpPr>
          <p:spPr>
            <a:xfrm>
              <a:off x="0" y="0"/>
              <a:ext cx="4413955" cy="8880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0" name="Shape 60"/>
            <p:cNvSpPr/>
            <p:nvPr/>
          </p:nvSpPr>
          <p:spPr>
            <a:xfrm>
              <a:off x="101269" y="125267"/>
              <a:ext cx="4211416" cy="609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342900" indent="-342900" algn="ctr">
                <a:spcBef>
                  <a:spcPts val="900"/>
                </a:spcBef>
                <a:defRPr b="1" sz="3600">
                  <a:solidFill>
                    <a:srgbClr val="4B734B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4B734B"/>
                  </a:solidFill>
                </a:rPr>
                <a:t>Around the School</a:t>
              </a:r>
            </a:p>
          </p:txBody>
        </p:sp>
      </p:grpSp>
      <p:grpSp>
        <p:nvGrpSpPr>
          <p:cNvPr id="64" name="Group 64">
            <a:hlinkClick r:id="rId4" invalidUrl="" action="ppaction://hlinksldjump" tgtFrame="" tooltip="" history="1" highlightClick="0" endSnd="0"/>
          </p:cNvPr>
          <p:cNvGrpSpPr/>
          <p:nvPr/>
        </p:nvGrpSpPr>
        <p:grpSpPr>
          <a:xfrm>
            <a:off x="4959106" y="1845377"/>
            <a:ext cx="3064934" cy="970029"/>
            <a:chOff x="0" y="0"/>
            <a:chExt cx="3064933" cy="970028"/>
          </a:xfrm>
        </p:grpSpPr>
        <p:sp>
          <p:nvSpPr>
            <p:cNvPr id="62" name="Shape 62"/>
            <p:cNvSpPr/>
            <p:nvPr/>
          </p:nvSpPr>
          <p:spPr>
            <a:xfrm>
              <a:off x="0" y="0"/>
              <a:ext cx="3064934" cy="97002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3" name="Shape 63"/>
            <p:cNvSpPr/>
            <p:nvPr/>
          </p:nvSpPr>
          <p:spPr>
            <a:xfrm>
              <a:off x="512353" y="180072"/>
              <a:ext cx="2040228" cy="609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342900" indent="-342900" algn="ctr">
                <a:spcBef>
                  <a:spcPts val="900"/>
                </a:spcBef>
                <a:defRPr b="1" sz="3600">
                  <a:solidFill>
                    <a:srgbClr val="4B734B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4B734B"/>
                  </a:solidFill>
                </a:rPr>
                <a:t>Length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946406" y="3067045"/>
            <a:ext cx="3090334" cy="1270001"/>
            <a:chOff x="0" y="0"/>
            <a:chExt cx="3090333" cy="1270000"/>
          </a:xfrm>
        </p:grpSpPr>
        <p:sp>
          <p:nvSpPr>
            <p:cNvPr id="65" name="Shape 65"/>
            <p:cNvSpPr/>
            <p:nvPr/>
          </p:nvSpPr>
          <p:spPr>
            <a:xfrm>
              <a:off x="12700" y="0"/>
              <a:ext cx="3064934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43179"/>
              <a:ext cx="3090334" cy="1183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342900" indent="-342900" algn="ctr">
                <a:spcBef>
                  <a:spcPts val="900"/>
                </a:spcBef>
                <a:defRPr b="1" sz="3600">
                  <a:solidFill>
                    <a:srgbClr val="4B734B"/>
                  </a:solidFill>
                  <a:latin typeface="AR HERMANN"/>
                  <a:ea typeface="AR HERMANN"/>
                  <a:cs typeface="AR HERMANN"/>
                  <a:sym typeface="AR HERMAN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4B734B"/>
                  </a:solidFill>
                </a:rPr>
                <a:t>Shapes and Patterns</a:t>
              </a:r>
            </a:p>
          </p:txBody>
        </p:sp>
      </p:grpSp>
      <p:grpSp>
        <p:nvGrpSpPr>
          <p:cNvPr id="70" name="Group 70">
            <a:hlinkClick r:id="rId5" invalidUrl="" action="ppaction://hlinksldjump" tgtFrame="" tooltip="" history="1" highlightClick="0" endSnd="0"/>
          </p:cNvPr>
          <p:cNvGrpSpPr/>
          <p:nvPr/>
        </p:nvGrpSpPr>
        <p:grpSpPr>
          <a:xfrm>
            <a:off x="357906" y="3484966"/>
            <a:ext cx="3966652" cy="852080"/>
            <a:chOff x="0" y="0"/>
            <a:chExt cx="3966651" cy="852078"/>
          </a:xfrm>
        </p:grpSpPr>
        <p:sp>
          <p:nvSpPr>
            <p:cNvPr id="68" name="Shape 68"/>
            <p:cNvSpPr/>
            <p:nvPr/>
          </p:nvSpPr>
          <p:spPr>
            <a:xfrm>
              <a:off x="25017" y="0"/>
              <a:ext cx="3916618" cy="852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0" y="88565"/>
              <a:ext cx="3966652" cy="674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3600">
                  <a:solidFill>
                    <a:srgbClr val="5B825E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5B825E"/>
                  </a:solidFill>
                </a:rPr>
                <a:t>Whole Numbers</a:t>
              </a:r>
            </a:p>
          </p:txBody>
        </p:sp>
      </p:grp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217" name="Shape 217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6) Which group has less?</a:t>
            </a:r>
          </a:p>
        </p:txBody>
      </p:sp>
      <p:grpSp>
        <p:nvGrpSpPr>
          <p:cNvPr id="224" name="Group 224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2" y="2276872"/>
            <a:ext cx="2364771" cy="1512169"/>
            <a:chOff x="0" y="0"/>
            <a:chExt cx="2364769" cy="1512168"/>
          </a:xfrm>
        </p:grpSpPr>
        <p:sp>
          <p:nvSpPr>
            <p:cNvPr id="218" name="Shape 218"/>
            <p:cNvSpPr/>
            <p:nvPr/>
          </p:nvSpPr>
          <p:spPr>
            <a:xfrm>
              <a:off x="0" y="0"/>
              <a:ext cx="2364770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19" name="image13.pdf" descr="C:\Users\Jade\AppData\Local\Microsoft\Windows\Temporary Internet Files\Content.IE5\Z87LTAE0\MC900089940[1].wm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8033" y="432047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image13.pdf" descr="C:\Users\Jade\AppData\Local\Microsoft\Windows\Temporary Internet Files\Content.IE5\Z87LTAE0\MC900089940[1].wm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0080" y="0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image13.pdf" descr="C:\Users\Jade\AppData\Local\Microsoft\Windows\Temporary Internet Files\Content.IE5\Z87LTAE0\MC900089940[1].wm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80121" y="648071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image13.pdf" descr="C:\Users\Jade\AppData\Local\Microsoft\Windows\Temporary Internet Files\Content.IE5\Z87LTAE0\MC900089940[1].wm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40161" y="0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image13.pdf" descr="C:\Users\Jade\AppData\Local\Microsoft\Windows\Temporary Internet Files\Content.IE5\Z87LTAE0\MC900089940[1].wm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800200" y="648071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2" name="Group 232">
            <a:hlinkClick r:id="rId8" invalidUrl="" action="ppaction://hlinksldjump" tgtFrame="" tooltip="" history="1" highlightClick="0" endSnd="0"/>
          </p:cNvPr>
          <p:cNvGrpSpPr/>
          <p:nvPr/>
        </p:nvGrpSpPr>
        <p:grpSpPr>
          <a:xfrm>
            <a:off x="4571999" y="2276872"/>
            <a:ext cx="2304258" cy="1512169"/>
            <a:chOff x="0" y="0"/>
            <a:chExt cx="2304256" cy="1512168"/>
          </a:xfrm>
        </p:grpSpPr>
        <p:sp>
          <p:nvSpPr>
            <p:cNvPr id="225" name="Shape 225"/>
            <p:cNvSpPr/>
            <p:nvPr/>
          </p:nvSpPr>
          <p:spPr>
            <a:xfrm>
              <a:off x="0" y="0"/>
              <a:ext cx="2304257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26" name="image13.pdf" descr="C:\Users\Jade\AppData\Local\Microsoft\Windows\Temporary Internet Files\Content.IE5\Z87LTAE0\MC900089940[1].wm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20080" y="0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image13.pdf" descr="C:\Users\Jade\AppData\Local\Microsoft\Windows\Temporary Internet Files\Content.IE5\Z87LTAE0\MC900089940[1].wm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60040" y="648071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image13.pdf" descr="C:\Users\Jade\AppData\Local\Microsoft\Windows\Temporary Internet Files\Content.IE5\Z87LTAE0\MC900089940[1].wm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72008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image13.pdf" descr="C:\Users\Jade\AppData\Local\Microsoft\Windows\Temporary Internet Files\Content.IE5\Z87LTAE0\MC900089940[1].wm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800199" y="648071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image13.pdf" descr="C:\Users\Jade\AppData\Local\Microsoft\Windows\Temporary Internet Files\Content.IE5\Z87LTAE0\MC900089940[1].wm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80120" y="576063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image13.pdf" descr="C:\Users\Jade\AppData\Local\Microsoft\Windows\Temporary Internet Files\Content.IE5\Z87LTAE0\MC900089940[1].wm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512168" y="0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5" name="Group 235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33" name="Shape 233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34" name="Shape 234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238" name="Shape 238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7) Which group has more?</a:t>
            </a:r>
          </a:p>
        </p:txBody>
      </p:sp>
      <p:grpSp>
        <p:nvGrpSpPr>
          <p:cNvPr id="249" name="Group 249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3" y="2276872"/>
            <a:ext cx="1800201" cy="1512169"/>
            <a:chOff x="0" y="0"/>
            <a:chExt cx="1800200" cy="1512168"/>
          </a:xfrm>
        </p:grpSpPr>
        <p:sp>
          <p:nvSpPr>
            <p:cNvPr id="239" name="Shape 239"/>
            <p:cNvSpPr/>
            <p:nvPr/>
          </p:nvSpPr>
          <p:spPr>
            <a:xfrm>
              <a:off x="0" y="0"/>
              <a:ext cx="1800201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40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79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44715" y="864095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04754" y="864095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80120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40160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2047" y="864095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8" y="864095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4675" y="864095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039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1" name="Group 261">
            <a:hlinkClick r:id="rId4" invalidUrl="" action="ppaction://hlinksldjump" tgtFrame="" tooltip="" history="1" highlightClick="0" endSnd="0"/>
          </p:cNvPr>
          <p:cNvGrpSpPr/>
          <p:nvPr/>
        </p:nvGrpSpPr>
        <p:grpSpPr>
          <a:xfrm>
            <a:off x="4571999" y="2276872"/>
            <a:ext cx="1872210" cy="1512169"/>
            <a:chOff x="0" y="0"/>
            <a:chExt cx="1872208" cy="1512168"/>
          </a:xfrm>
        </p:grpSpPr>
        <p:sp>
          <p:nvSpPr>
            <p:cNvPr id="250" name="Shape 250"/>
            <p:cNvSpPr/>
            <p:nvPr/>
          </p:nvSpPr>
          <p:spPr>
            <a:xfrm>
              <a:off x="0" y="0"/>
              <a:ext cx="1872209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51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8" y="936103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52128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92088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2048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5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8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12168" y="936103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52128" y="936103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92088" y="936103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2048" y="936103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12168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4" name="Group 264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62" name="Shape 26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267" name="Shape 267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1)   8 is _________ 5 </a:t>
            </a:r>
          </a:p>
        </p:txBody>
      </p:sp>
      <p:sp>
        <p:nvSpPr>
          <p:cNvPr id="268" name="Shape 26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269" name="Shape 269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270" name="Shape 270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271" name="Shape 271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grpSp>
        <p:nvGrpSpPr>
          <p:cNvPr id="275" name="Group 275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73" name="Shape 273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2)   3 is _________ 9 </a:t>
            </a:r>
          </a:p>
        </p:txBody>
      </p:sp>
      <p:sp>
        <p:nvSpPr>
          <p:cNvPr id="278" name="Shape 27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279" name="Shape 279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280" name="Shape 28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281" name="Shape 281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283" name="Shape 283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286" name="Group 286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84" name="Shape 284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3)   2 is _________ 4 </a:t>
            </a:r>
          </a:p>
        </p:txBody>
      </p:sp>
      <p:sp>
        <p:nvSpPr>
          <p:cNvPr id="289" name="Shape 289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290" name="Shape 290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291" name="Shape 29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292" name="Shape 292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298" name="Group 298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96" name="Shape 296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4)   10 is _________ 1 </a:t>
            </a:r>
          </a:p>
        </p:txBody>
      </p:sp>
      <p:sp>
        <p:nvSpPr>
          <p:cNvPr id="301" name="Shape 30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02" name="Shape 30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03" name="Shape 30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04" name="Shape 304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5" name="Shape 305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06" name="Shape 306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sp>
        <p:nvSpPr>
          <p:cNvPr id="307" name="Shape 307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10" name="Group 310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08" name="Shape 308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5)   8 is _________ 6 </a:t>
            </a:r>
          </a:p>
        </p:txBody>
      </p:sp>
      <p:sp>
        <p:nvSpPr>
          <p:cNvPr id="313" name="Shape 31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14" name="Shape 314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15" name="Shape 315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16" name="Shape 316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7" name="Shape 317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18" name="Shape 318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i d</a:t>
            </a:r>
          </a:p>
        </p:txBody>
      </p:sp>
      <p:sp>
        <p:nvSpPr>
          <p:cNvPr id="319" name="Shape 319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22" name="Group 322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20" name="Shape 320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7)   6 is _________ 9 </a:t>
            </a:r>
          </a:p>
        </p:txBody>
      </p:sp>
      <p:sp>
        <p:nvSpPr>
          <p:cNvPr id="325" name="Shape 32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26" name="Shape 32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27" name="Shape 32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28" name="Shape 328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9" name="Shape 329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30" name="Shape 330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sp>
        <p:nvSpPr>
          <p:cNvPr id="331" name="Shape 331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34" name="Group 334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32" name="Shape 33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8)   5 is _________ 7 </a:t>
            </a:r>
          </a:p>
        </p:txBody>
      </p:sp>
      <p:sp>
        <p:nvSpPr>
          <p:cNvPr id="337" name="Shape 33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38" name="Shape 338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39" name="Shape 339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40" name="Shape 340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42" name="Shape 342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46" name="Group 346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44" name="Shape 344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9)   3 is _________ 8 </a:t>
            </a:r>
          </a:p>
        </p:txBody>
      </p:sp>
      <p:sp>
        <p:nvSpPr>
          <p:cNvPr id="349" name="Shape 349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50" name="Shape 350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51" name="Shape 35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52" name="Shape 352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54" name="Shape 354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58" name="Group 358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56" name="Shape 356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57" name="Shape 357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457200" y="70842"/>
            <a:ext cx="8229600" cy="11150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Whole Numbers</a:t>
            </a:r>
          </a:p>
        </p:txBody>
      </p:sp>
      <p:grpSp>
        <p:nvGrpSpPr>
          <p:cNvPr id="75" name="Group 75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26163" y="1707047"/>
            <a:ext cx="4200467" cy="901218"/>
            <a:chOff x="0" y="0"/>
            <a:chExt cx="4200466" cy="901217"/>
          </a:xfrm>
        </p:grpSpPr>
        <p:sp>
          <p:nvSpPr>
            <p:cNvPr id="73" name="Shape 73"/>
            <p:cNvSpPr/>
            <p:nvPr/>
          </p:nvSpPr>
          <p:spPr>
            <a:xfrm>
              <a:off x="0" y="0"/>
              <a:ext cx="4200467" cy="90121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4" name="Shape 74"/>
            <p:cNvSpPr/>
            <p:nvPr/>
          </p:nvSpPr>
          <p:spPr>
            <a:xfrm>
              <a:off x="51015" y="179831"/>
              <a:ext cx="4098437" cy="541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marL="342900" indent="-342900">
                <a:spcBef>
                  <a:spcPts val="800"/>
                </a:spcBef>
              </a:pPr>
              <a:r>
                <a:rPr b="1" sz="36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 1 to 10 </a:t>
              </a:r>
              <a:r>
                <a:rPr b="1" sz="20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(watch video)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96983" y="2737295"/>
            <a:ext cx="4458827" cy="867279"/>
            <a:chOff x="0" y="0"/>
            <a:chExt cx="4458825" cy="867278"/>
          </a:xfrm>
        </p:grpSpPr>
        <p:sp>
          <p:nvSpPr>
            <p:cNvPr id="76" name="Shape 76">
              <a:hlinkClick r:id="rId3" invalidUrl="" action="ppaction://hlinksldjump" tgtFrame="" tooltip="" history="1" highlightClick="0" endSnd="0"/>
            </p:cNvPr>
            <p:cNvSpPr/>
            <p:nvPr/>
          </p:nvSpPr>
          <p:spPr>
            <a:xfrm>
              <a:off x="0" y="0"/>
              <a:ext cx="4428283" cy="8672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7" name="Shape 77"/>
            <p:cNvSpPr/>
            <p:nvPr/>
          </p:nvSpPr>
          <p:spPr>
            <a:xfrm>
              <a:off x="80939" y="197866"/>
              <a:ext cx="4377887" cy="560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marL="342900" indent="-342900">
                <a:spcBef>
                  <a:spcPts val="800"/>
                </a:spcBef>
              </a:pPr>
              <a:r>
                <a:rPr b="1" sz="36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 More or Less </a:t>
              </a:r>
              <a:r>
                <a:rPr b="1" sz="20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(watch video)</a:t>
              </a:r>
            </a:p>
          </p:txBody>
        </p:sp>
      </p:grpSp>
      <p:grpSp>
        <p:nvGrpSpPr>
          <p:cNvPr id="81" name="Group 81">
            <a:hlinkClick r:id="rId4" invalidUrl="" action="ppaction://hlinksldjump" tgtFrame="" tooltip="" history="1" highlightClick="0" endSnd="0"/>
          </p:cNvPr>
          <p:cNvGrpSpPr/>
          <p:nvPr/>
        </p:nvGrpSpPr>
        <p:grpSpPr>
          <a:xfrm>
            <a:off x="4851400" y="2733025"/>
            <a:ext cx="3545292" cy="875818"/>
            <a:chOff x="0" y="0"/>
            <a:chExt cx="3545291" cy="875817"/>
          </a:xfrm>
        </p:grpSpPr>
        <p:sp>
          <p:nvSpPr>
            <p:cNvPr id="79" name="Shape 79"/>
            <p:cNvSpPr/>
            <p:nvPr/>
          </p:nvSpPr>
          <p:spPr>
            <a:xfrm>
              <a:off x="0" y="0"/>
              <a:ext cx="3545292" cy="87581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80" name="Shape 80"/>
            <p:cNvSpPr/>
            <p:nvPr/>
          </p:nvSpPr>
          <p:spPr>
            <a:xfrm>
              <a:off x="44929" y="138190"/>
              <a:ext cx="3455434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marL="342900" indent="-342900">
                <a:spcBef>
                  <a:spcPts val="800"/>
                </a:spcBef>
              </a:pPr>
              <a:r>
                <a:rPr b="1" sz="36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 Addition </a:t>
              </a:r>
              <a:r>
                <a:rPr b="1" sz="20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(Quiz)</a:t>
              </a:r>
            </a:p>
          </p:txBody>
        </p:sp>
      </p:grpSp>
      <p:grpSp>
        <p:nvGrpSpPr>
          <p:cNvPr id="84" name="Group 84">
            <a:hlinkClick r:id="rId5" invalidUrl="" action="ppaction://hlinksldjump" tgtFrame="" tooltip="" history="1" highlightClick="0" endSnd="0"/>
          </p:cNvPr>
          <p:cNvGrpSpPr/>
          <p:nvPr/>
        </p:nvGrpSpPr>
        <p:grpSpPr>
          <a:xfrm>
            <a:off x="4851399" y="3712581"/>
            <a:ext cx="3545293" cy="875818"/>
            <a:chOff x="0" y="0"/>
            <a:chExt cx="3545291" cy="875817"/>
          </a:xfrm>
        </p:grpSpPr>
        <p:sp>
          <p:nvSpPr>
            <p:cNvPr id="82" name="Shape 82"/>
            <p:cNvSpPr/>
            <p:nvPr/>
          </p:nvSpPr>
          <p:spPr>
            <a:xfrm>
              <a:off x="0" y="0"/>
              <a:ext cx="3545292" cy="87581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83" name="Shape 83"/>
            <p:cNvSpPr/>
            <p:nvPr/>
          </p:nvSpPr>
          <p:spPr>
            <a:xfrm>
              <a:off x="128399" y="138188"/>
              <a:ext cx="3288494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marL="342900" indent="-342900">
                <a:spcBef>
                  <a:spcPts val="800"/>
                </a:spcBef>
              </a:pPr>
              <a:r>
                <a:rPr b="1" sz="36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Subtraction </a:t>
              </a:r>
              <a:r>
                <a:rPr b="1" sz="20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(Quiz)</a:t>
              </a:r>
            </a:p>
          </p:txBody>
        </p:sp>
      </p:grpSp>
      <p:grpSp>
        <p:nvGrpSpPr>
          <p:cNvPr id="87" name="Group 87">
            <a:hlinkClick r:id="rId6" invalidUrl="" action="ppaction://hlinksldjump" tgtFrame="" tooltip="" history="1" highlightClick="0" endSnd="0"/>
          </p:cNvPr>
          <p:cNvGrpSpPr/>
          <p:nvPr/>
        </p:nvGrpSpPr>
        <p:grpSpPr>
          <a:xfrm>
            <a:off x="4838700" y="1663700"/>
            <a:ext cx="3570692" cy="952888"/>
            <a:chOff x="0" y="0"/>
            <a:chExt cx="3570691" cy="952887"/>
          </a:xfrm>
        </p:grpSpPr>
        <p:sp>
          <p:nvSpPr>
            <p:cNvPr id="85" name="Shape 85"/>
            <p:cNvSpPr/>
            <p:nvPr/>
          </p:nvSpPr>
          <p:spPr>
            <a:xfrm>
              <a:off x="0" y="0"/>
              <a:ext cx="3570692" cy="95288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86" name="Shape 86"/>
            <p:cNvSpPr/>
            <p:nvPr/>
          </p:nvSpPr>
          <p:spPr>
            <a:xfrm>
              <a:off x="151853" y="194235"/>
              <a:ext cx="3266986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lvl="0"/>
              <a:r>
                <a:rPr b="1" sz="3600">
                  <a:solidFill>
                    <a:srgbClr val="5B825E"/>
                  </a:solidFill>
                  <a:latin typeface="Garamond"/>
                  <a:ea typeface="Garamond"/>
                  <a:cs typeface="Garamond"/>
                  <a:sym typeface="Garamond"/>
                </a:rPr>
                <a:t>More or Less</a:t>
              </a:r>
              <a:r>
                <a:rPr b="1" sz="1600">
                  <a:solidFill>
                    <a:srgbClr val="5B825E"/>
                  </a:solidFill>
                  <a:latin typeface="Garamond"/>
                  <a:ea typeface="Garamond"/>
                  <a:cs typeface="Garamond"/>
                  <a:sym typeface="Garamond"/>
                </a:rPr>
                <a:t> (Quiz)</a:t>
              </a:r>
            </a:p>
          </p:txBody>
        </p:sp>
      </p:grpSp>
      <p:grpSp>
        <p:nvGrpSpPr>
          <p:cNvPr id="90" name="Group 90">
            <a:hlinkClick r:id="rId7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88" name="Shape 88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89" name="Shape 89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10)   6 is _________ 2 </a:t>
            </a:r>
          </a:p>
        </p:txBody>
      </p:sp>
      <p:sp>
        <p:nvSpPr>
          <p:cNvPr id="361" name="Shape 36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62" name="Shape 36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63" name="Shape 36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64" name="Shape 364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5" name="Shape 365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66" name="Shape 366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69" name="Group 369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67" name="Shape 367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68" name="Shape 368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372" name="Shape 3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Great job! You have finished the More or Less Quiz!</a:t>
            </a:r>
          </a:p>
        </p:txBody>
      </p:sp>
      <p:sp>
        <p:nvSpPr>
          <p:cNvPr id="373" name="Shape 3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376" name="Group 376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374" name="Shape 374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75" name="Shape 375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377" name="Shape 37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380" name="Shape 380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1) </a:t>
            </a:r>
          </a:p>
        </p:txBody>
      </p:sp>
      <p:pic>
        <p:nvPicPr>
          <p:cNvPr id="381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719" y="1412775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624" y="2348880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9711" y="2348880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632" y="1412775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9951" y="1412775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7863" y="2348880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7863" y="1412775"/>
            <a:ext cx="687275" cy="864097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2915816" y="1988840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sp>
        <p:nvSpPr>
          <p:cNvPr id="389" name="Shape 389"/>
          <p:cNvSpPr/>
          <p:nvPr/>
        </p:nvSpPr>
        <p:spPr>
          <a:xfrm>
            <a:off x="5148064" y="20608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390" name="Shape 390"/>
          <p:cNvSpPr/>
          <p:nvPr/>
        </p:nvSpPr>
        <p:spPr>
          <a:xfrm>
            <a:off x="5724128" y="198884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391" name="Shape 391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2123727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7</a:t>
            </a:r>
          </a:p>
        </p:txBody>
      </p:sp>
      <p:sp>
        <p:nvSpPr>
          <p:cNvPr id="392" name="Shape 392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3563887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 1</a:t>
            </a:r>
          </a:p>
        </p:txBody>
      </p:sp>
      <p:grpSp>
        <p:nvGrpSpPr>
          <p:cNvPr id="395" name="Group 395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93" name="Shape 393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  <p:sp>
        <p:nvSpPr>
          <p:cNvPr id="396" name="Shape 396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5101456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 8</a:t>
            </a:r>
          </a:p>
        </p:txBody>
      </p:sp>
    </p:spTree>
  </p:cSld>
  <p:clrMapOvr>
    <a:masterClrMapping/>
  </p:clrMapOvr>
  <p:transition spd="fast" advClick="1">
    <p:push dir="l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399" name="Shape 399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2)</a:t>
            </a:r>
          </a:p>
        </p:txBody>
      </p:sp>
      <p:pic>
        <p:nvPicPr>
          <p:cNvPr id="400" name="image13.pdf" descr="C:\Users\Jade\AppData\Local\Microsoft\Windows\Temporary Internet Files\Content.IE5\Z87LTAE0\MC900089940[1].wm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671" y="1340767"/>
            <a:ext cx="1008113" cy="175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13.pdf" descr="C:\Users\Jade\AppData\Local\Microsoft\Windows\Temporary Internet Files\Content.IE5\Z87LTAE0\MC900089940[1].wm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7783" y="1556791"/>
            <a:ext cx="1008113" cy="175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13.pdf" descr="C:\Users\Jade\AppData\Local\Microsoft\Windows\Temporary Internet Files\Content.IE5\Z87LTAE0\MC900089940[1].wm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36096" y="1628799"/>
            <a:ext cx="936105" cy="1627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13.pdf" descr="C:\Users\Jade\AppData\Local\Microsoft\Windows\Temporary Internet Files\Content.IE5\Z87LTAE0\MC900089940[1].wm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00192" y="1988840"/>
            <a:ext cx="936105" cy="1627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image13.pdf" descr="C:\Users\Jade\AppData\Local\Microsoft\Windows\Temporary Internet Files\Content.IE5\Z87LTAE0\MC900089940[1].wm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27983" y="1340767"/>
            <a:ext cx="936105" cy="1627416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hape 405"/>
          <p:cNvSpPr/>
          <p:nvPr/>
        </p:nvSpPr>
        <p:spPr>
          <a:xfrm>
            <a:off x="3851919" y="20608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sp>
        <p:nvSpPr>
          <p:cNvPr id="406" name="Shape 406"/>
          <p:cNvSpPr/>
          <p:nvPr/>
        </p:nvSpPr>
        <p:spPr>
          <a:xfrm>
            <a:off x="7380312" y="2132856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407" name="Shape 407"/>
          <p:cNvSpPr/>
          <p:nvPr/>
        </p:nvSpPr>
        <p:spPr>
          <a:xfrm>
            <a:off x="8028384" y="2060848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408" name="Shape 408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2051719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409" name="Shape 409">
            <a:hlinkClick r:id="rId8" invalidUrl="" action="ppaction://hlinksldjump" tgtFrame="" tooltip="" history="1" highlightClick="0" endSnd="0"/>
          </p:cNvPr>
          <p:cNvSpPr/>
          <p:nvPr/>
        </p:nvSpPr>
        <p:spPr>
          <a:xfrm>
            <a:off x="3923927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5</a:t>
            </a:r>
          </a:p>
        </p:txBody>
      </p:sp>
      <p:sp>
        <p:nvSpPr>
          <p:cNvPr id="410" name="Shape 410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5702920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</a:t>
            </a:r>
          </a:p>
        </p:txBody>
      </p:sp>
      <p:grpSp>
        <p:nvGrpSpPr>
          <p:cNvPr id="413" name="Group 413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411" name="Shape 411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416" name="Shape 416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3)</a:t>
            </a:r>
          </a:p>
        </p:txBody>
      </p:sp>
      <p:pic>
        <p:nvPicPr>
          <p:cNvPr id="417" name="image12.pdf" descr="C:\Users\Jade\AppData\Local\Microsoft\Windows\Temporary Internet Files\Content.IE5\IYCAQTBU\MC900413538[1].wm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5735" y="1484783"/>
            <a:ext cx="1323804" cy="10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12.pdf" descr="C:\Users\Jade\AppData\Local\Microsoft\Windows\Temporary Internet Files\Content.IE5\IYCAQTBU\MC900413538[1].wm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7703" y="2492896"/>
            <a:ext cx="1323804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12.pdf" descr="C:\Users\Jade\AppData\Local\Microsoft\Windows\Temporary Internet Files\Content.IE5\IYCAQTBU\MC900413538[1].wm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2564903"/>
            <a:ext cx="1323805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12.pdf" descr="C:\Users\Jade\AppData\Local\Microsoft\Windows\Temporary Internet Files\Content.IE5\IYCAQTBU\MC900413538[1].wm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8024" y="2204864"/>
            <a:ext cx="1323804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12.pdf" descr="C:\Users\Jade\AppData\Local\Microsoft\Windows\Temporary Internet Files\Content.IE5\IYCAQTBU\MC900413538[1].wm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59832" y="1628799"/>
            <a:ext cx="1323804" cy="10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12.pdf" descr="C:\Users\Jade\AppData\Local\Microsoft\Windows\Temporary Internet Files\Content.IE5\IYCAQTBU\MC900413538[1].wm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92080" y="1484783"/>
            <a:ext cx="1323804" cy="10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12.pdf" descr="C:\Users\Jade\AppData\Local\Microsoft\Windows\Temporary Internet Files\Content.IE5\IYCAQTBU\MC900413538[1].wm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9632" y="1412775"/>
            <a:ext cx="1323804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12.pdf" descr="C:\Users\Jade\AppData\Local\Microsoft\Windows\Temporary Internet Files\Content.IE5\IYCAQTBU\MC900413538[1].wm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1599" y="2348880"/>
            <a:ext cx="1323805" cy="1080121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Shape 425"/>
          <p:cNvSpPr/>
          <p:nvPr/>
        </p:nvSpPr>
        <p:spPr>
          <a:xfrm>
            <a:off x="4283967" y="20608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sp>
        <p:nvSpPr>
          <p:cNvPr id="426" name="Shape 426"/>
          <p:cNvSpPr/>
          <p:nvPr/>
        </p:nvSpPr>
        <p:spPr>
          <a:xfrm>
            <a:off x="6516216" y="2204864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427" name="Shape 427"/>
          <p:cNvSpPr/>
          <p:nvPr/>
        </p:nvSpPr>
        <p:spPr>
          <a:xfrm>
            <a:off x="7092280" y="2204864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428" name="Shape 428">
            <a:hlinkClick r:id="rId10" invalidUrl="" action="ppaction://hlinksldjump" tgtFrame="" tooltip="" history="1" highlightClick="0" endSnd="0"/>
          </p:cNvPr>
          <p:cNvSpPr/>
          <p:nvPr/>
        </p:nvSpPr>
        <p:spPr>
          <a:xfrm>
            <a:off x="2051719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429" name="Shape 429">
            <a:hlinkClick r:id="rId10" invalidUrl="" action="ppaction://hlinksldjump" tgtFrame="" tooltip="" history="1" highlightClick="0" endSnd="0"/>
          </p:cNvPr>
          <p:cNvSpPr/>
          <p:nvPr/>
        </p:nvSpPr>
        <p:spPr>
          <a:xfrm>
            <a:off x="3923927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4</a:t>
            </a:r>
          </a:p>
        </p:txBody>
      </p:sp>
      <p:sp>
        <p:nvSpPr>
          <p:cNvPr id="430" name="Shape 430">
            <a:hlinkClick r:id="rId11" invalidUrl="" action="ppaction://hlinksldjump" tgtFrame="" tooltip="" history="1" highlightClick="0" endSnd="0"/>
          </p:cNvPr>
          <p:cNvSpPr/>
          <p:nvPr/>
        </p:nvSpPr>
        <p:spPr>
          <a:xfrm>
            <a:off x="5724128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8</a:t>
            </a:r>
          </a:p>
        </p:txBody>
      </p:sp>
      <p:grpSp>
        <p:nvGrpSpPr>
          <p:cNvPr id="433" name="Group 433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431" name="Shape 431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1547662" y="2276872"/>
            <a:ext cx="2364771" cy="1512169"/>
          </a:xfrm>
          <a:prstGeom prst="rect">
            <a:avLst/>
          </a:prstGeom>
          <a:solidFill>
            <a:srgbClr val="72A376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4571999" y="2276872"/>
            <a:ext cx="2304258" cy="1512169"/>
          </a:xfrm>
          <a:prstGeom prst="rect">
            <a:avLst/>
          </a:prstGeom>
          <a:solidFill>
            <a:srgbClr val="72A376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7" name="Shape 437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438" name="Shape 438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4)</a:t>
            </a:r>
          </a:p>
        </p:txBody>
      </p:sp>
      <p:pic>
        <p:nvPicPr>
          <p:cNvPr id="439" name="image11.pdf" descr="C:\Users\Jade\AppData\Local\Microsoft\Windows\Temporary Internet Files\Content.IE5\IYCAQTBU\MC900296185[1].wm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671" y="2276872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11.pdf" descr="C:\Users\Jade\AppData\Local\Microsoft\Windows\Temporary Internet Files\Content.IE5\IYCAQTBU\MC900296185[1].wm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9751" y="2276872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11.pdf" descr="C:\Users\Jade\AppData\Local\Microsoft\Windows\Temporary Internet Files\Content.IE5\IYCAQTBU\MC900296185[1].wm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3808" y="2276872"/>
            <a:ext cx="552681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11.pdf" descr="C:\Users\Jade\AppData\Local\Microsoft\Windows\Temporary Internet Files\Content.IE5\IYCAQTBU\MC900296185[1].wm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19871" y="2276872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11.pdf" descr="C:\Users\Jade\AppData\Local\Microsoft\Windows\Temporary Internet Files\Content.IE5\IYCAQTBU\MC900296185[1].wm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321886">
            <a:off x="3162873" y="2780927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11.pdf" descr="C:\Users\Jade\AppData\Local\Microsoft\Windows\Temporary Internet Files\Content.IE5\IYCAQTBU\MC900296185[1].wm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79711" y="2708919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age11.pdf" descr="C:\Users\Jade\AppData\Local\Microsoft\Windows\Temporary Internet Files\Content.IE5\IYCAQTBU\MC900296185[1].wm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555775" y="2780927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11.pdf" descr="C:\Users\Jade\AppData\Local\Microsoft\Windows\Temporary Internet Files\Content.IE5\IYCAQTBU\MC900296185[1].wm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48064" y="2276872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11.pdf" descr="C:\Users\Jade\AppData\Local\Microsoft\Windows\Temporary Internet Files\Content.IE5\IYCAQTBU\MC900296185[1].wm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572000" y="2564903"/>
            <a:ext cx="552681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image11.pdf" descr="C:\Users\Jade\AppData\Local\Microsoft\Windows\Temporary Internet Files\Content.IE5\IYCAQTBU\MC900296185[1].wm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00192" y="2276872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image11.pdf" descr="C:\Users\Jade\AppData\Local\Microsoft\Windows\Temporary Internet Files\Content.IE5\IYCAQTBU\MC900296185[1].wm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796136" y="2420888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image11.pdf" descr="C:\Users\Jade\AppData\Local\Microsoft\Windows\Temporary Internet Files\Content.IE5\IYCAQTBU\MC900296185[1].wm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436096" y="2780927"/>
            <a:ext cx="552682" cy="939826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>
            <a:hlinkClick r:id="rId14" invalidUrl="" action="ppaction://hlinksldjump" tgtFrame="" tooltip="" history="1" highlightClick="0" endSnd="0"/>
          </p:cNvPr>
          <p:cNvSpPr/>
          <p:nvPr/>
        </p:nvSpPr>
        <p:spPr>
          <a:xfrm>
            <a:off x="1982324" y="4071566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12</a:t>
            </a:r>
          </a:p>
        </p:txBody>
      </p:sp>
      <p:sp>
        <p:nvSpPr>
          <p:cNvPr id="452" name="Shape 452">
            <a:hlinkClick r:id="rId14" invalidUrl="" action="ppaction://hlinksldjump" tgtFrame="" tooltip="" history="1" highlightClick="0" endSnd="0"/>
          </p:cNvPr>
          <p:cNvSpPr/>
          <p:nvPr/>
        </p:nvSpPr>
        <p:spPr>
          <a:xfrm>
            <a:off x="3733427" y="40765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10</a:t>
            </a:r>
          </a:p>
        </p:txBody>
      </p:sp>
      <p:sp>
        <p:nvSpPr>
          <p:cNvPr id="453" name="Shape 453">
            <a:hlinkClick r:id="rId14" invalidUrl="" action="ppaction://hlinksldjump" tgtFrame="" tooltip="" history="1" highlightClick="0" endSnd="0"/>
          </p:cNvPr>
          <p:cNvSpPr/>
          <p:nvPr/>
        </p:nvSpPr>
        <p:spPr>
          <a:xfrm>
            <a:off x="5533628" y="4066609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2</a:t>
            </a:r>
          </a:p>
        </p:txBody>
      </p:sp>
      <p:sp>
        <p:nvSpPr>
          <p:cNvPr id="454" name="Shape 454"/>
          <p:cNvSpPr/>
          <p:nvPr/>
        </p:nvSpPr>
        <p:spPr>
          <a:xfrm>
            <a:off x="3995935" y="2672719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sp>
        <p:nvSpPr>
          <p:cNvPr id="455" name="Shape 455"/>
          <p:cNvSpPr/>
          <p:nvPr/>
        </p:nvSpPr>
        <p:spPr>
          <a:xfrm>
            <a:off x="6948264" y="2708919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456" name="Shape 456"/>
          <p:cNvSpPr/>
          <p:nvPr/>
        </p:nvSpPr>
        <p:spPr>
          <a:xfrm>
            <a:off x="7524328" y="2708919"/>
            <a:ext cx="360041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grpSp>
        <p:nvGrpSpPr>
          <p:cNvPr id="459" name="Group 459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457" name="Shape 457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458" name="Shape 458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462" name="Shape 462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5)</a:t>
            </a:r>
          </a:p>
        </p:txBody>
      </p:sp>
      <p:sp>
        <p:nvSpPr>
          <p:cNvPr id="463" name="Shape 46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69624" y="4066609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</a:t>
            </a:r>
          </a:p>
        </p:txBody>
      </p:sp>
      <p:sp>
        <p:nvSpPr>
          <p:cNvPr id="464" name="Shape 464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885827" y="40765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9</a:t>
            </a:r>
          </a:p>
        </p:txBody>
      </p:sp>
      <p:sp>
        <p:nvSpPr>
          <p:cNvPr id="465" name="Shape 46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5686028" y="4066609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8</a:t>
            </a:r>
          </a:p>
        </p:txBody>
      </p:sp>
      <p:sp>
        <p:nvSpPr>
          <p:cNvPr id="466" name="Shape 466"/>
          <p:cNvSpPr/>
          <p:nvPr/>
        </p:nvSpPr>
        <p:spPr>
          <a:xfrm>
            <a:off x="3995935" y="2672719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sp>
        <p:nvSpPr>
          <p:cNvPr id="467" name="Shape 467"/>
          <p:cNvSpPr/>
          <p:nvPr/>
        </p:nvSpPr>
        <p:spPr>
          <a:xfrm>
            <a:off x="6948264" y="2708919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468" name="Shape 468"/>
          <p:cNvSpPr/>
          <p:nvPr/>
        </p:nvSpPr>
        <p:spPr>
          <a:xfrm>
            <a:off x="7524328" y="2708919"/>
            <a:ext cx="360041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469" name="Shape 469"/>
          <p:cNvSpPr/>
          <p:nvPr/>
        </p:nvSpPr>
        <p:spPr>
          <a:xfrm>
            <a:off x="1979711" y="2420888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2437046" y="2194609"/>
            <a:ext cx="360042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1" name="Shape 471"/>
          <p:cNvSpPr/>
          <p:nvPr/>
        </p:nvSpPr>
        <p:spPr>
          <a:xfrm>
            <a:off x="2437046" y="2749082"/>
            <a:ext cx="360042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2929483" y="2492896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3" name="Shape 473"/>
          <p:cNvSpPr/>
          <p:nvPr/>
        </p:nvSpPr>
        <p:spPr>
          <a:xfrm>
            <a:off x="5220072" y="2278962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4" name="Shape 474"/>
          <p:cNvSpPr/>
          <p:nvPr/>
        </p:nvSpPr>
        <p:spPr>
          <a:xfrm>
            <a:off x="5713974" y="2112098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5" name="Shape 475"/>
          <p:cNvSpPr/>
          <p:nvPr/>
        </p:nvSpPr>
        <p:spPr>
          <a:xfrm>
            <a:off x="4932040" y="2789311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6" name="Shape 476"/>
          <p:cNvSpPr/>
          <p:nvPr/>
        </p:nvSpPr>
        <p:spPr>
          <a:xfrm>
            <a:off x="5544108" y="2797448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7" name="Shape 477"/>
          <p:cNvSpPr/>
          <p:nvPr/>
        </p:nvSpPr>
        <p:spPr>
          <a:xfrm>
            <a:off x="6048164" y="2626656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80" name="Group 480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478" name="Shape 478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479" name="Shape 479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483" name="Shape 4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Well done! You have finished the Addition Quiz!</a:t>
            </a:r>
          </a:p>
        </p:txBody>
      </p:sp>
      <p:sp>
        <p:nvSpPr>
          <p:cNvPr id="484" name="Shape 4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487" name="Group 487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485" name="Shape 485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486" name="Shape 486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488" name="Shape 48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491" name="Shape 491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1)</a:t>
            </a:r>
          </a:p>
        </p:txBody>
      </p:sp>
      <p:sp>
        <p:nvSpPr>
          <p:cNvPr id="492" name="Shape 492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82324" y="3995771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493" name="Shape 49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923927" y="4024271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3</a:t>
            </a:r>
          </a:p>
        </p:txBody>
      </p:sp>
      <p:sp>
        <p:nvSpPr>
          <p:cNvPr id="494" name="Shape 49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5724128" y="4014356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</a:t>
            </a:r>
          </a:p>
        </p:txBody>
      </p:sp>
      <p:sp>
        <p:nvSpPr>
          <p:cNvPr id="495" name="Shape 495"/>
          <p:cNvSpPr/>
          <p:nvPr/>
        </p:nvSpPr>
        <p:spPr>
          <a:xfrm>
            <a:off x="3897152" y="2126234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-</a:t>
            </a:r>
          </a:p>
        </p:txBody>
      </p:sp>
      <p:sp>
        <p:nvSpPr>
          <p:cNvPr id="496" name="Shape 496"/>
          <p:cNvSpPr/>
          <p:nvPr/>
        </p:nvSpPr>
        <p:spPr>
          <a:xfrm>
            <a:off x="6012160" y="20894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497" name="Shape 497"/>
          <p:cNvSpPr/>
          <p:nvPr/>
        </p:nvSpPr>
        <p:spPr>
          <a:xfrm>
            <a:off x="6671444" y="205683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498" name="Shape 498"/>
          <p:cNvSpPr/>
          <p:nvPr/>
        </p:nvSpPr>
        <p:spPr>
          <a:xfrm>
            <a:off x="1549430" y="2249933"/>
            <a:ext cx="360041" cy="43205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9" name="Shape 499"/>
          <p:cNvSpPr/>
          <p:nvPr/>
        </p:nvSpPr>
        <p:spPr>
          <a:xfrm>
            <a:off x="1982324" y="1657399"/>
            <a:ext cx="360041" cy="43205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0" name="Shape 500"/>
          <p:cNvSpPr/>
          <p:nvPr/>
        </p:nvSpPr>
        <p:spPr>
          <a:xfrm>
            <a:off x="2681541" y="2407472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1" name="Shape 501"/>
          <p:cNvSpPr/>
          <p:nvPr/>
        </p:nvSpPr>
        <p:spPr>
          <a:xfrm>
            <a:off x="2575785" y="1680049"/>
            <a:ext cx="360042" cy="43205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4752020" y="1805776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5353934" y="1961128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5003753" y="2484664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5" name="Shape 505"/>
          <p:cNvSpPr/>
          <p:nvPr/>
        </p:nvSpPr>
        <p:spPr>
          <a:xfrm>
            <a:off x="3104077" y="2116244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2162344" y="2484664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09" name="Group 509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507" name="Shape 507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08" name="Shape 508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512" name="Shape 512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82324" y="3995771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513" name="Shape 51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923927" y="4024271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10</a:t>
            </a:r>
          </a:p>
        </p:txBody>
      </p:sp>
      <p:sp>
        <p:nvSpPr>
          <p:cNvPr id="514" name="Shape 514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5724128" y="4014356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4</a:t>
            </a:r>
          </a:p>
        </p:txBody>
      </p:sp>
      <p:sp>
        <p:nvSpPr>
          <p:cNvPr id="515" name="Shape 515"/>
          <p:cNvSpPr/>
          <p:nvPr/>
        </p:nvSpPr>
        <p:spPr>
          <a:xfrm>
            <a:off x="3897152" y="2126234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-</a:t>
            </a:r>
          </a:p>
        </p:txBody>
      </p:sp>
      <p:sp>
        <p:nvSpPr>
          <p:cNvPr id="516" name="Shape 516"/>
          <p:cNvSpPr/>
          <p:nvPr/>
        </p:nvSpPr>
        <p:spPr>
          <a:xfrm>
            <a:off x="6012160" y="20894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517" name="Shape 517"/>
          <p:cNvSpPr/>
          <p:nvPr/>
        </p:nvSpPr>
        <p:spPr>
          <a:xfrm>
            <a:off x="6671444" y="205683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518" name="Shape 518"/>
          <p:cNvSpPr/>
          <p:nvPr/>
        </p:nvSpPr>
        <p:spPr>
          <a:xfrm>
            <a:off x="539551" y="1484783"/>
            <a:ext cx="720082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2)</a:t>
            </a:r>
          </a:p>
        </p:txBody>
      </p:sp>
      <p:pic>
        <p:nvPicPr>
          <p:cNvPr id="519" name="image10.pdf" descr="C:\Users\Jade\AppData\Local\Microsoft\Windows\Temporary Internet Files\Content.IE5\7TI1MDWH\MC900331508[1].wm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7772" y="1542846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10.pdf" descr="C:\Users\Jade\AppData\Local\Microsoft\Windows\Temporary Internet Files\Content.IE5\7TI1MDWH\MC900331508[1].wm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2324" y="1484783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image10.pdf" descr="C:\Users\Jade\AppData\Local\Microsoft\Windows\Temporary Internet Files\Content.IE5\7TI1MDWH\MC900331508[1].wm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15884" y="1484783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image10.pdf" descr="C:\Users\Jade\AppData\Local\Microsoft\Windows\Temporary Internet Files\Content.IE5\7TI1MDWH\MC900331508[1].wm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47663" y="2276872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image10.pdf" descr="C:\Users\Jade\AppData\Local\Microsoft\Windows\Temporary Internet Files\Content.IE5\7TI1MDWH\MC900331508[1].wm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41331" y="2276872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image10.pdf" descr="C:\Users\Jade\AppData\Local\Microsoft\Windows\Temporary Internet Files\Content.IE5\7TI1MDWH\MC900331508[1].wm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15884" y="2331691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image10.pdf" descr="C:\Users\Jade\AppData\Local\Microsoft\Windows\Temporary Internet Files\Content.IE5\7TI1MDWH\MC900331508[1].wm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94564" y="2349217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image10.pdf" descr="C:\Users\Jade\AppData\Local\Microsoft\Windows\Temporary Internet Files\Content.IE5\7TI1MDWH\MC900331508[1].wm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059832" y="1627265"/>
            <a:ext cx="474554" cy="823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age10.pdf" descr="C:\Users\Jade\AppData\Local\Microsoft\Windows\Temporary Internet Files\Content.IE5\7TI1MDWH\MC900331508[1].wm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190706" y="1970070"/>
            <a:ext cx="474555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mage10.pdf" descr="C:\Users\Jade\AppData\Local\Microsoft\Windows\Temporary Internet Files\Content.IE5\7TI1MDWH\MC900331508[1].wm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701228" y="2056830"/>
            <a:ext cx="474554" cy="8235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1" name="Group 531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529" name="Shape 529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30" name="Shape 530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93" name="More or Less Video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grpSp>
        <p:nvGrpSpPr>
          <p:cNvPr id="96" name="Group 96">
            <a:hlinkClick r:id="rId5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94" name="Shape 94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95" name="Shape 95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97" name="Shape 97"/>
          <p:cNvSpPr/>
          <p:nvPr/>
        </p:nvSpPr>
        <p:spPr>
          <a:xfrm>
            <a:off x="2849669" y="194368"/>
            <a:ext cx="3444662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Less?</a:t>
            </a:r>
          </a:p>
        </p:txBody>
      </p:sp>
    </p:spTree>
  </p:cSld>
  <p:clrMapOvr>
    <a:masterClrMapping/>
  </p:clrMapOvr>
  <p:transition spd="fast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534" name="Shape 53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82324" y="3995771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535" name="Shape 535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923927" y="4024271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10</a:t>
            </a:r>
          </a:p>
        </p:txBody>
      </p:sp>
      <p:sp>
        <p:nvSpPr>
          <p:cNvPr id="536" name="Shape 53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5724128" y="4014356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4</a:t>
            </a:r>
          </a:p>
        </p:txBody>
      </p:sp>
      <p:sp>
        <p:nvSpPr>
          <p:cNvPr id="537" name="Shape 537"/>
          <p:cNvSpPr/>
          <p:nvPr/>
        </p:nvSpPr>
        <p:spPr>
          <a:xfrm>
            <a:off x="3897152" y="2126234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-</a:t>
            </a:r>
          </a:p>
        </p:txBody>
      </p:sp>
      <p:sp>
        <p:nvSpPr>
          <p:cNvPr id="538" name="Shape 538"/>
          <p:cNvSpPr/>
          <p:nvPr/>
        </p:nvSpPr>
        <p:spPr>
          <a:xfrm>
            <a:off x="6012160" y="20894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539" name="Shape 539"/>
          <p:cNvSpPr/>
          <p:nvPr/>
        </p:nvSpPr>
        <p:spPr>
          <a:xfrm>
            <a:off x="6671444" y="205683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540" name="Shape 540"/>
          <p:cNvSpPr/>
          <p:nvPr/>
        </p:nvSpPr>
        <p:spPr>
          <a:xfrm>
            <a:off x="539551" y="1484783"/>
            <a:ext cx="720082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3)</a:t>
            </a:r>
          </a:p>
        </p:txBody>
      </p:sp>
      <p:pic>
        <p:nvPicPr>
          <p:cNvPr id="541" name="image9.pdf" descr="C:\Users\Jade\AppData\Local\Microsoft\Windows\Temporary Internet Files\Content.IE5\IYCAQTBU\MC900084110[1].wm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6922" y="2445076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9.pdf" descr="C:\Users\Jade\AppData\Local\Microsoft\Windows\Temporary Internet Files\Content.IE5\IYCAQTBU\MC900084110[1].wm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6477" y="3024606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9.pdf" descr="C:\Users\Jade\AppData\Local\Microsoft\Windows\Temporary Internet Files\Content.IE5\IYCAQTBU\MC900084110[1].wm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0136" y="1821194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9.pdf" descr="C:\Users\Jade\AppData\Local\Microsoft\Windows\Temporary Internet Files\Content.IE5\IYCAQTBU\MC900084110[1].wm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51832" y="1544725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9.pdf" descr="C:\Users\Jade\AppData\Local\Microsoft\Windows\Temporary Internet Files\Content.IE5\IYCAQTBU\MC900084110[1].wm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66254" y="2190737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9.pdf" descr="C:\Users\Jade\AppData\Local\Microsoft\Windows\Temporary Internet Files\Content.IE5\IYCAQTBU\MC900084110[1].wm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99927" y="2790026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9.pdf" descr="C:\Users\Jade\AppData\Local\Microsoft\Windows\Temporary Internet Files\Content.IE5\IYCAQTBU\MC900084110[1].wm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555775" y="1878795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9.pdf" descr="C:\Users\Jade\AppData\Local\Microsoft\Windows\Temporary Internet Files\Content.IE5\IYCAQTBU\MC900084110[1].wm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843808" y="2523638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9.pdf" descr="C:\Users\Jade\AppData\Local\Microsoft\Windows\Temporary Internet Files\Content.IE5\IYCAQTBU\MC900084110[1].wm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05225" y="2365243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9.pdf" descr="C:\Users\Jade\AppData\Local\Microsoft\Windows\Temporary Internet Files\Content.IE5\IYCAQTBU\MC900084110[1].wm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79983" y="2987387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9.pdf" descr="C:\Users\Jade\AppData\Local\Microsoft\Windows\Temporary Internet Files\Content.IE5\IYCAQTBU\MC900084110[1].wm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220343" y="1809632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9.pdf" descr="C:\Users\Jade\AppData\Local\Microsoft\Windows\Temporary Internet Files\Content.IE5\IYCAQTBU\MC900084110[1].wm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012432" y="2133134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9.pdf" descr="C:\Users\Jade\AppData\Local\Microsoft\Windows\Temporary Internet Files\Content.IE5\IYCAQTBU\MC900084110[1].wmf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293048" y="2418621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9.pdf" descr="C:\Users\Jade\AppData\Local\Microsoft\Windows\Temporary Internet Files\Content.IE5\IYCAQTBU\MC900084110[1].wmf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932040" y="2730562"/>
            <a:ext cx="711697" cy="6238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Group 557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555" name="Shape 555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56" name="Shape 556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560" name="Shape 560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4)</a:t>
            </a:r>
          </a:p>
        </p:txBody>
      </p:sp>
      <p:sp>
        <p:nvSpPr>
          <p:cNvPr id="561" name="Shape 56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82324" y="3995771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</a:t>
            </a:r>
          </a:p>
        </p:txBody>
      </p:sp>
      <p:sp>
        <p:nvSpPr>
          <p:cNvPr id="562" name="Shape 56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938442" y="4024271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563" name="Shape 56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5724128" y="4014356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8</a:t>
            </a:r>
          </a:p>
        </p:txBody>
      </p:sp>
      <p:sp>
        <p:nvSpPr>
          <p:cNvPr id="564" name="Shape 564"/>
          <p:cNvSpPr/>
          <p:nvPr/>
        </p:nvSpPr>
        <p:spPr>
          <a:xfrm>
            <a:off x="3897152" y="2126234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-</a:t>
            </a:r>
          </a:p>
        </p:txBody>
      </p:sp>
      <p:sp>
        <p:nvSpPr>
          <p:cNvPr id="565" name="Shape 565"/>
          <p:cNvSpPr/>
          <p:nvPr/>
        </p:nvSpPr>
        <p:spPr>
          <a:xfrm>
            <a:off x="6012160" y="20894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566" name="Shape 566"/>
          <p:cNvSpPr/>
          <p:nvPr/>
        </p:nvSpPr>
        <p:spPr>
          <a:xfrm>
            <a:off x="6671444" y="205683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pic>
        <p:nvPicPr>
          <p:cNvPr id="567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608" y="1628799"/>
            <a:ext cx="801069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6541" y="1725700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5845" y="1656295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1701262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2519627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4141" y="2582267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1614" y="2641605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9200" y="1895042"/>
            <a:ext cx="801070" cy="8010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7" name="Group 577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575" name="Shape 575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76" name="Shape 576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580" name="Shape 580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5)</a:t>
            </a:r>
          </a:p>
        </p:txBody>
      </p:sp>
      <p:sp>
        <p:nvSpPr>
          <p:cNvPr id="581" name="Shape 58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82324" y="3995771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4</a:t>
            </a:r>
          </a:p>
        </p:txBody>
      </p:sp>
      <p:sp>
        <p:nvSpPr>
          <p:cNvPr id="582" name="Shape 58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938442" y="4024271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583" name="Shape 58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5724128" y="4014356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2</a:t>
            </a:r>
          </a:p>
        </p:txBody>
      </p:sp>
      <p:sp>
        <p:nvSpPr>
          <p:cNvPr id="584" name="Shape 584"/>
          <p:cNvSpPr/>
          <p:nvPr/>
        </p:nvSpPr>
        <p:spPr>
          <a:xfrm>
            <a:off x="3897152" y="2126234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-</a:t>
            </a:r>
          </a:p>
        </p:txBody>
      </p:sp>
      <p:sp>
        <p:nvSpPr>
          <p:cNvPr id="585" name="Shape 585"/>
          <p:cNvSpPr/>
          <p:nvPr/>
        </p:nvSpPr>
        <p:spPr>
          <a:xfrm>
            <a:off x="6012160" y="20894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586" name="Shape 586"/>
          <p:cNvSpPr/>
          <p:nvPr/>
        </p:nvSpPr>
        <p:spPr>
          <a:xfrm>
            <a:off x="6671444" y="205683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pic>
        <p:nvPicPr>
          <p:cNvPr id="587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2442" y="1484783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3219" y="1484783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3101" y="1484783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2442" y="2294665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9711" y="2276872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3101" y="2294665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4215" y="1539335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9200" y="2294665"/>
            <a:ext cx="809883" cy="8098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7" name="Group 597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595" name="Shape 595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96" name="Shape 596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600" name="Shape 6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Great job! You have finished the Subtraction Quiz!</a:t>
            </a:r>
          </a:p>
        </p:txBody>
      </p:sp>
      <p:sp>
        <p:nvSpPr>
          <p:cNvPr id="601" name="Shape 60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604" name="Group 604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602" name="Shape 60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03" name="Shape 60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605" name="Shape 60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Around the School</a:t>
            </a:r>
          </a:p>
        </p:txBody>
      </p:sp>
      <p:sp>
        <p:nvSpPr>
          <p:cNvPr id="608" name="Shape 608"/>
          <p:cNvSpPr/>
          <p:nvPr/>
        </p:nvSpPr>
        <p:spPr>
          <a:xfrm>
            <a:off x="539551" y="1700808"/>
            <a:ext cx="3888434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609" name="Shape 609"/>
          <p:cNvSpPr/>
          <p:nvPr/>
        </p:nvSpPr>
        <p:spPr>
          <a:xfrm>
            <a:off x="467543" y="1268759"/>
            <a:ext cx="8229601" cy="269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914400" indent="-914400">
              <a:spcBef>
                <a:spcPts val="700"/>
              </a:spcBef>
              <a:buClr>
                <a:srgbClr val="FF0000"/>
              </a:buClr>
              <a:buSzPct val="100000"/>
              <a:buFont typeface="Garamond"/>
              <a:buAutoNum type="arabicParenR" startAt="1"/>
            </a:pPr>
            <a:r>
              <a: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How Heavy Are You?</a:t>
            </a:r>
            <a:endParaRPr b="1" sz="3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Use the weighing scale next to the PE room, weigh yourself and your friends. 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marL="342900" indent="-342900">
              <a:spcBef>
                <a:spcPts val="500"/>
              </a:spcBef>
            </a:pPr>
            <a:r>
              <a:rPr b="1" sz="24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		Who is the heaviest? </a:t>
            </a:r>
            <a:endParaRPr b="1" sz="2400">
              <a:solidFill>
                <a:srgbClr val="4B734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marL="342900" indent="-342900">
              <a:spcBef>
                <a:spcPts val="500"/>
              </a:spcBef>
            </a:pPr>
            <a:r>
              <a:rPr b="1" sz="24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		Who is the lightest?</a:t>
            </a:r>
            <a:endParaRPr b="1" sz="2400">
              <a:solidFill>
                <a:srgbClr val="4B734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marL="342900" indent="-342900">
              <a:spcBef>
                <a:spcPts val="700"/>
              </a:spcBef>
            </a:pPr>
            <a:r>
              <a:rPr b="1" sz="24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		How much heavier is your friend than you</a:t>
            </a:r>
            <a:r>
              <a: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?</a:t>
            </a:r>
          </a:p>
        </p:txBody>
      </p:sp>
      <p:grpSp>
        <p:nvGrpSpPr>
          <p:cNvPr id="613" name="Group 613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7380312" y="4221088"/>
            <a:ext cx="864097" cy="360041"/>
            <a:chOff x="0" y="0"/>
            <a:chExt cx="864096" cy="360040"/>
          </a:xfrm>
        </p:grpSpPr>
        <p:sp>
          <p:nvSpPr>
            <p:cNvPr id="610" name="Shape 610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1" name="Shape 611"/>
            <p:cNvSpPr/>
            <p:nvPr/>
          </p:nvSpPr>
          <p:spPr>
            <a:xfrm>
              <a:off x="297032" y="45004"/>
              <a:ext cx="270032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2" name="Shape 612"/>
            <p:cNvSpPr/>
            <p:nvPr/>
          </p:nvSpPr>
          <p:spPr>
            <a:xfrm>
              <a:off x="0" y="-1"/>
              <a:ext cx="864097" cy="36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Around the School</a:t>
            </a:r>
          </a:p>
        </p:txBody>
      </p:sp>
      <p:sp>
        <p:nvSpPr>
          <p:cNvPr id="616" name="Shape 616"/>
          <p:cNvSpPr/>
          <p:nvPr/>
        </p:nvSpPr>
        <p:spPr>
          <a:xfrm>
            <a:off x="539551" y="1700808"/>
            <a:ext cx="3888434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617" name="Shape 617"/>
          <p:cNvSpPr/>
          <p:nvPr/>
        </p:nvSpPr>
        <p:spPr>
          <a:xfrm>
            <a:off x="467543" y="1340767"/>
            <a:ext cx="8229601" cy="1650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514350" indent="-514350">
              <a:spcBef>
                <a:spcPts val="700"/>
              </a:spcBef>
            </a:pPr>
            <a:r>
              <a: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2) How Far Is The Corridor? </a:t>
            </a:r>
            <a:endParaRPr b="1" sz="3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Using your foot as a measurement. How many steps does it take to walk from the PE room to the end of the corridor?</a:t>
            </a:r>
          </a:p>
        </p:txBody>
      </p:sp>
      <p:grpSp>
        <p:nvGrpSpPr>
          <p:cNvPr id="621" name="Group 621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7380312" y="4221088"/>
            <a:ext cx="864097" cy="360041"/>
            <a:chOff x="0" y="0"/>
            <a:chExt cx="864096" cy="360040"/>
          </a:xfrm>
        </p:grpSpPr>
        <p:sp>
          <p:nvSpPr>
            <p:cNvPr id="618" name="Shape 618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9" name="Shape 619"/>
            <p:cNvSpPr/>
            <p:nvPr/>
          </p:nvSpPr>
          <p:spPr>
            <a:xfrm>
              <a:off x="297032" y="45004"/>
              <a:ext cx="270032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0" name="Shape 620"/>
            <p:cNvSpPr/>
            <p:nvPr/>
          </p:nvSpPr>
          <p:spPr>
            <a:xfrm>
              <a:off x="0" y="-1"/>
              <a:ext cx="864097" cy="36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22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2293747" y="3258980"/>
            <a:ext cx="360040" cy="700079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Shape 623"/>
          <p:cNvSpPr/>
          <p:nvPr/>
        </p:nvSpPr>
        <p:spPr>
          <a:xfrm>
            <a:off x="2123727" y="2996951"/>
            <a:ext cx="5040562" cy="3506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/>
          </a:lstStyle>
          <a:p>
            <a:pPr lvl="0"/>
            <a:r>
              <a:t>Corridor</a:t>
            </a:r>
          </a:p>
        </p:txBody>
      </p:sp>
      <p:pic>
        <p:nvPicPr>
          <p:cNvPr id="624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3013827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3733906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4453987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5174067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5894146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6614227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sh dir="l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Around the School</a:t>
            </a:r>
          </a:p>
        </p:txBody>
      </p:sp>
      <p:sp>
        <p:nvSpPr>
          <p:cNvPr id="632" name="Shape 632"/>
          <p:cNvSpPr/>
          <p:nvPr/>
        </p:nvSpPr>
        <p:spPr>
          <a:xfrm>
            <a:off x="539551" y="1700808"/>
            <a:ext cx="3888434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633" name="Shape 633"/>
          <p:cNvSpPr/>
          <p:nvPr/>
        </p:nvSpPr>
        <p:spPr>
          <a:xfrm>
            <a:off x="467543" y="1340767"/>
            <a:ext cx="8229601" cy="2610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514350" indent="-514350">
              <a:spcBef>
                <a:spcPts val="700"/>
              </a:spcBef>
            </a:pPr>
            <a:r>
              <a: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3) Shapes Around us</a:t>
            </a:r>
            <a:endParaRPr b="1" sz="3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Look around you. What are the shapes that you see?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How many squares do you see? 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How many rectangles do you see?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How many circles do you see?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637" name="Group 637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7380312" y="4221088"/>
            <a:ext cx="864097" cy="360041"/>
            <a:chOff x="0" y="0"/>
            <a:chExt cx="864096" cy="360040"/>
          </a:xfrm>
        </p:grpSpPr>
        <p:sp>
          <p:nvSpPr>
            <p:cNvPr id="634" name="Shape 634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5" name="Shape 635"/>
            <p:cNvSpPr/>
            <p:nvPr/>
          </p:nvSpPr>
          <p:spPr>
            <a:xfrm>
              <a:off x="297032" y="45004"/>
              <a:ext cx="270032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6" name="Shape 636"/>
            <p:cNvSpPr/>
            <p:nvPr/>
          </p:nvSpPr>
          <p:spPr>
            <a:xfrm>
              <a:off x="0" y="-1"/>
              <a:ext cx="864097" cy="36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Around the School</a:t>
            </a:r>
          </a:p>
        </p:txBody>
      </p:sp>
      <p:sp>
        <p:nvSpPr>
          <p:cNvPr id="640" name="Shape 640"/>
          <p:cNvSpPr/>
          <p:nvPr/>
        </p:nvSpPr>
        <p:spPr>
          <a:xfrm>
            <a:off x="539551" y="1700808"/>
            <a:ext cx="3888434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641" name="Shape 641"/>
          <p:cNvSpPr/>
          <p:nvPr/>
        </p:nvSpPr>
        <p:spPr>
          <a:xfrm>
            <a:off x="467543" y="1340767"/>
            <a:ext cx="8229601" cy="170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514350" indent="-514350">
              <a:spcBef>
                <a:spcPts val="700"/>
              </a:spcBef>
            </a:pPr>
            <a:r>
              <a: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4) Who Jump The Furthest?</a:t>
            </a:r>
            <a:endParaRPr b="1" sz="3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Jump from the same line. How can we know who jump the furthest? What can we use to measure? (Footprint? String?)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645" name="Group 645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7380312" y="4221088"/>
            <a:ext cx="864097" cy="360041"/>
            <a:chOff x="0" y="0"/>
            <a:chExt cx="864096" cy="360040"/>
          </a:xfrm>
        </p:grpSpPr>
        <p:sp>
          <p:nvSpPr>
            <p:cNvPr id="642" name="Shape 642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297032" y="45004"/>
              <a:ext cx="270032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4" name="Shape 644"/>
            <p:cNvSpPr/>
            <p:nvPr/>
          </p:nvSpPr>
          <p:spPr>
            <a:xfrm>
              <a:off x="0" y="-1"/>
              <a:ext cx="864097" cy="36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Around the School Module</a:t>
            </a:r>
          </a:p>
        </p:txBody>
      </p:sp>
      <p:sp>
        <p:nvSpPr>
          <p:cNvPr id="648" name="Shape 6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Great job! You have finished the Around-the-School Module!</a:t>
            </a:r>
          </a:p>
        </p:txBody>
      </p:sp>
      <p:sp>
        <p:nvSpPr>
          <p:cNvPr id="649" name="Shape 6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652" name="Group 652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650" name="Shape 650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51" name="Shape 651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653" name="Shape 65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Heuristics</a:t>
            </a:r>
          </a:p>
        </p:txBody>
      </p:sp>
      <p:sp>
        <p:nvSpPr>
          <p:cNvPr id="656" name="Shape 656"/>
          <p:cNvSpPr/>
          <p:nvPr/>
        </p:nvSpPr>
        <p:spPr>
          <a:xfrm>
            <a:off x="467543" y="1268759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914400" indent="-914400">
              <a:spcBef>
                <a:spcPts val="700"/>
              </a:spcBef>
              <a:buClr>
                <a:srgbClr val="FF0000"/>
              </a:buClr>
              <a:buSzPct val="100000"/>
              <a:buFont typeface="Garamond"/>
              <a:buAutoNum type="arabicParenR" startAt="1"/>
              <a:def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0000"/>
                </a:solidFill>
              </a:rPr>
              <a:t>What is the missing number?</a:t>
            </a:r>
          </a:p>
        </p:txBody>
      </p:sp>
      <p:grpSp>
        <p:nvGrpSpPr>
          <p:cNvPr id="665" name="Group 665"/>
          <p:cNvGrpSpPr/>
          <p:nvPr/>
        </p:nvGrpSpPr>
        <p:grpSpPr>
          <a:xfrm>
            <a:off x="971930" y="2276872"/>
            <a:ext cx="1728193" cy="1584177"/>
            <a:chOff x="0" y="0"/>
            <a:chExt cx="1728192" cy="1584175"/>
          </a:xfrm>
        </p:grpSpPr>
        <p:sp>
          <p:nvSpPr>
            <p:cNvPr id="657" name="Shape 657"/>
            <p:cNvSpPr/>
            <p:nvPr/>
          </p:nvSpPr>
          <p:spPr>
            <a:xfrm flipH="1">
              <a:off x="0" y="720079"/>
              <a:ext cx="864097" cy="72009"/>
            </a:xfrm>
            <a:prstGeom prst="line">
              <a:avLst/>
            </a:prstGeom>
            <a:noFill/>
            <a:ln w="9525" cap="flat">
              <a:solidFill>
                <a:srgbClr val="6EA072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grpSp>
          <p:nvGrpSpPr>
            <p:cNvPr id="661" name="Group 661"/>
            <p:cNvGrpSpPr/>
            <p:nvPr/>
          </p:nvGrpSpPr>
          <p:grpSpPr>
            <a:xfrm>
              <a:off x="0" y="0"/>
              <a:ext cx="1728193" cy="1584177"/>
              <a:chOff x="0" y="0"/>
              <a:chExt cx="1728192" cy="1584175"/>
            </a:xfrm>
          </p:grpSpPr>
          <p:sp>
            <p:nvSpPr>
              <p:cNvPr id="658" name="Shape 658"/>
              <p:cNvSpPr/>
              <p:nvPr/>
            </p:nvSpPr>
            <p:spPr>
              <a:xfrm>
                <a:off x="0" y="0"/>
                <a:ext cx="1728193" cy="158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lnTo>
                      <a:pt x="10800" y="10800"/>
                    </a:lnTo>
                    <a:close/>
                  </a:path>
                </a:pathLst>
              </a:custGeom>
              <a:solidFill>
                <a:srgbClr val="72A376"/>
              </a:solidFill>
              <a:ln w="25400" cap="flat">
                <a:solidFill>
                  <a:srgbClr val="53775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-1" y="792087"/>
                <a:ext cx="86409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660" name="Shape 660"/>
              <p:cNvSpPr/>
              <p:nvPr/>
            </p:nvSpPr>
            <p:spPr>
              <a:xfrm flipH="1">
                <a:off x="864095" y="792088"/>
                <a:ext cx="1" cy="79208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  <p:sp>
          <p:nvSpPr>
            <p:cNvPr id="662" name="Shape 662"/>
            <p:cNvSpPr/>
            <p:nvPr/>
          </p:nvSpPr>
          <p:spPr>
            <a:xfrm>
              <a:off x="216024" y="288032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8</a:t>
              </a:r>
            </a:p>
          </p:txBody>
        </p:sp>
        <p:sp>
          <p:nvSpPr>
            <p:cNvPr id="663" name="Shape 663"/>
            <p:cNvSpPr/>
            <p:nvPr/>
          </p:nvSpPr>
          <p:spPr>
            <a:xfrm>
              <a:off x="288032" y="864095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2</a:t>
              </a:r>
            </a:p>
          </p:txBody>
        </p:sp>
        <p:sp>
          <p:nvSpPr>
            <p:cNvPr id="664" name="Shape 664"/>
            <p:cNvSpPr/>
            <p:nvPr/>
          </p:nvSpPr>
          <p:spPr>
            <a:xfrm>
              <a:off x="1008112" y="864095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6</a:t>
              </a:r>
            </a:p>
          </p:txBody>
        </p:sp>
      </p:grpSp>
      <p:grpSp>
        <p:nvGrpSpPr>
          <p:cNvPr id="673" name="Group 673"/>
          <p:cNvGrpSpPr/>
          <p:nvPr/>
        </p:nvGrpSpPr>
        <p:grpSpPr>
          <a:xfrm>
            <a:off x="3213055" y="2276872"/>
            <a:ext cx="1728193" cy="1584177"/>
            <a:chOff x="0" y="0"/>
            <a:chExt cx="1728191" cy="1584175"/>
          </a:xfrm>
        </p:grpSpPr>
        <p:grpSp>
          <p:nvGrpSpPr>
            <p:cNvPr id="669" name="Group 669"/>
            <p:cNvGrpSpPr/>
            <p:nvPr/>
          </p:nvGrpSpPr>
          <p:grpSpPr>
            <a:xfrm>
              <a:off x="0" y="0"/>
              <a:ext cx="1728193" cy="1584177"/>
              <a:chOff x="0" y="0"/>
              <a:chExt cx="1728192" cy="1584175"/>
            </a:xfrm>
          </p:grpSpPr>
          <p:sp>
            <p:nvSpPr>
              <p:cNvPr id="666" name="Shape 666"/>
              <p:cNvSpPr/>
              <p:nvPr/>
            </p:nvSpPr>
            <p:spPr>
              <a:xfrm>
                <a:off x="0" y="0"/>
                <a:ext cx="1728193" cy="158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lnTo>
                      <a:pt x="10800" y="10800"/>
                    </a:lnTo>
                    <a:close/>
                  </a:path>
                </a:pathLst>
              </a:custGeom>
              <a:solidFill>
                <a:srgbClr val="72A376"/>
              </a:solidFill>
              <a:ln w="25400" cap="flat">
                <a:solidFill>
                  <a:srgbClr val="53775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-1" y="792087"/>
                <a:ext cx="86409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668" name="Shape 668"/>
              <p:cNvSpPr/>
              <p:nvPr/>
            </p:nvSpPr>
            <p:spPr>
              <a:xfrm flipH="1">
                <a:off x="864095" y="792088"/>
                <a:ext cx="1" cy="79208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  <p:sp>
          <p:nvSpPr>
            <p:cNvPr id="670" name="Shape 670"/>
            <p:cNvSpPr/>
            <p:nvPr/>
          </p:nvSpPr>
          <p:spPr>
            <a:xfrm>
              <a:off x="288032" y="288031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10</a:t>
              </a:r>
            </a:p>
          </p:txBody>
        </p:sp>
        <p:sp>
          <p:nvSpPr>
            <p:cNvPr id="671" name="Shape 671"/>
            <p:cNvSpPr/>
            <p:nvPr/>
          </p:nvSpPr>
          <p:spPr>
            <a:xfrm>
              <a:off x="288032" y="864095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8</a:t>
              </a:r>
            </a:p>
          </p:txBody>
        </p:sp>
        <p:sp>
          <p:nvSpPr>
            <p:cNvPr id="672" name="Shape 672"/>
            <p:cNvSpPr/>
            <p:nvPr/>
          </p:nvSpPr>
          <p:spPr>
            <a:xfrm>
              <a:off x="1008112" y="864095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2</a:t>
              </a:r>
            </a:p>
          </p:txBody>
        </p:sp>
      </p:grpSp>
      <p:grpSp>
        <p:nvGrpSpPr>
          <p:cNvPr id="681" name="Group 681"/>
          <p:cNvGrpSpPr/>
          <p:nvPr/>
        </p:nvGrpSpPr>
        <p:grpSpPr>
          <a:xfrm>
            <a:off x="5454180" y="2276872"/>
            <a:ext cx="1728193" cy="1584177"/>
            <a:chOff x="0" y="0"/>
            <a:chExt cx="1728191" cy="1584175"/>
          </a:xfrm>
        </p:grpSpPr>
        <p:grpSp>
          <p:nvGrpSpPr>
            <p:cNvPr id="677" name="Group 677"/>
            <p:cNvGrpSpPr/>
            <p:nvPr/>
          </p:nvGrpSpPr>
          <p:grpSpPr>
            <a:xfrm>
              <a:off x="0" y="0"/>
              <a:ext cx="1728193" cy="1584177"/>
              <a:chOff x="0" y="0"/>
              <a:chExt cx="1728192" cy="1584175"/>
            </a:xfrm>
          </p:grpSpPr>
          <p:sp>
            <p:nvSpPr>
              <p:cNvPr id="674" name="Shape 674"/>
              <p:cNvSpPr/>
              <p:nvPr/>
            </p:nvSpPr>
            <p:spPr>
              <a:xfrm>
                <a:off x="0" y="0"/>
                <a:ext cx="1728193" cy="158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lnTo>
                      <a:pt x="10800" y="10800"/>
                    </a:lnTo>
                    <a:close/>
                  </a:path>
                </a:pathLst>
              </a:custGeom>
              <a:solidFill>
                <a:srgbClr val="72A376"/>
              </a:solidFill>
              <a:ln w="25400" cap="flat">
                <a:solidFill>
                  <a:srgbClr val="53775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-1" y="792087"/>
                <a:ext cx="86409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676" name="Shape 676"/>
              <p:cNvSpPr/>
              <p:nvPr/>
            </p:nvSpPr>
            <p:spPr>
              <a:xfrm flipH="1">
                <a:off x="864095" y="792088"/>
                <a:ext cx="1" cy="79208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  <p:sp>
          <p:nvSpPr>
            <p:cNvPr id="678" name="Shape 678"/>
            <p:cNvSpPr/>
            <p:nvPr/>
          </p:nvSpPr>
          <p:spPr>
            <a:xfrm>
              <a:off x="216024" y="288031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9</a:t>
              </a:r>
            </a:p>
          </p:txBody>
        </p:sp>
        <p:sp>
          <p:nvSpPr>
            <p:cNvPr id="679" name="Shape 679"/>
            <p:cNvSpPr/>
            <p:nvPr/>
          </p:nvSpPr>
          <p:spPr>
            <a:xfrm>
              <a:off x="936104" y="936103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4</a:t>
              </a:r>
            </a:p>
          </p:txBody>
        </p:sp>
        <p:sp>
          <p:nvSpPr>
            <p:cNvPr id="680" name="Shape 680"/>
            <p:cNvSpPr/>
            <p:nvPr/>
          </p:nvSpPr>
          <p:spPr>
            <a:xfrm>
              <a:off x="288032" y="936103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?</a:t>
              </a:r>
            </a:p>
          </p:txBody>
        </p:sp>
      </p:grpSp>
      <p:sp>
        <p:nvSpPr>
          <p:cNvPr id="682" name="Shape 682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7596336" y="1700808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 13</a:t>
            </a:r>
          </a:p>
        </p:txBody>
      </p:sp>
      <p:sp>
        <p:nvSpPr>
          <p:cNvPr id="683" name="Shape 68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7596336" y="248360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5</a:t>
            </a:r>
          </a:p>
        </p:txBody>
      </p:sp>
      <p:sp>
        <p:nvSpPr>
          <p:cNvPr id="684" name="Shape 68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7596336" y="3284983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 3</a:t>
            </a:r>
          </a:p>
        </p:txBody>
      </p:sp>
      <p:grpSp>
        <p:nvGrpSpPr>
          <p:cNvPr id="687" name="Group 687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685" name="Shape 685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86" name="Shape 686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457200" y="30162"/>
            <a:ext cx="8229600" cy="100689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1 to 10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101" name="Numbers song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8000" y="1143000"/>
            <a:ext cx="8128000" cy="4572001"/>
          </a:xfrm>
          <a:prstGeom prst="rect">
            <a:avLst/>
          </a:prstGeom>
        </p:spPr>
      </p:pic>
      <p:grpSp>
        <p:nvGrpSpPr>
          <p:cNvPr id="104" name="Group 104">
            <a:hlinkClick r:id="rId5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3"/>
            <a:chOff x="0" y="0"/>
            <a:chExt cx="3378795" cy="667692"/>
          </a:xfrm>
        </p:grpSpPr>
        <p:sp>
          <p:nvSpPr>
            <p:cNvPr id="102" name="Shape 10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</p:spTree>
  </p:cSld>
  <p:clrMapOvr>
    <a:masterClrMapping/>
  </p:clrMapOvr>
  <p:transition spd="fast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1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Heuristics</a:t>
            </a:r>
          </a:p>
        </p:txBody>
      </p:sp>
      <p:sp>
        <p:nvSpPr>
          <p:cNvPr id="690" name="Shape 690"/>
          <p:cNvSpPr/>
          <p:nvPr/>
        </p:nvSpPr>
        <p:spPr>
          <a:xfrm>
            <a:off x="539551" y="1700808"/>
            <a:ext cx="3888434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691" name="Shape 691"/>
          <p:cNvSpPr/>
          <p:nvPr/>
        </p:nvSpPr>
        <p:spPr>
          <a:xfrm>
            <a:off x="467543" y="1268759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514350" indent="-514350">
              <a:spcBef>
                <a:spcPts val="700"/>
              </a:spcBef>
              <a:def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0000"/>
                </a:solidFill>
              </a:rPr>
              <a:t>2) What do          and         stand for?</a:t>
            </a:r>
          </a:p>
        </p:txBody>
      </p:sp>
      <p:sp>
        <p:nvSpPr>
          <p:cNvPr id="692" name="Shape 692"/>
          <p:cNvSpPr/>
          <p:nvPr/>
        </p:nvSpPr>
        <p:spPr>
          <a:xfrm>
            <a:off x="1403648" y="2564903"/>
            <a:ext cx="504057" cy="504057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3" name="Shape 693"/>
          <p:cNvSpPr/>
          <p:nvPr/>
        </p:nvSpPr>
        <p:spPr>
          <a:xfrm>
            <a:off x="2051719" y="2636911"/>
            <a:ext cx="50405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+</a:t>
            </a:r>
          </a:p>
        </p:txBody>
      </p:sp>
      <p:sp>
        <p:nvSpPr>
          <p:cNvPr id="694" name="Shape 694"/>
          <p:cNvSpPr/>
          <p:nvPr/>
        </p:nvSpPr>
        <p:spPr>
          <a:xfrm>
            <a:off x="4211959" y="1196751"/>
            <a:ext cx="576066" cy="57606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5" name="Shape 695"/>
          <p:cNvSpPr/>
          <p:nvPr/>
        </p:nvSpPr>
        <p:spPr>
          <a:xfrm>
            <a:off x="2699791" y="1340767"/>
            <a:ext cx="504057" cy="504057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6" name="Shape 696"/>
          <p:cNvSpPr/>
          <p:nvPr/>
        </p:nvSpPr>
        <p:spPr>
          <a:xfrm>
            <a:off x="2555775" y="2492896"/>
            <a:ext cx="576066" cy="57606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7" name="Shape 697"/>
          <p:cNvSpPr/>
          <p:nvPr/>
        </p:nvSpPr>
        <p:spPr>
          <a:xfrm>
            <a:off x="3419871" y="2636911"/>
            <a:ext cx="50405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=</a:t>
            </a:r>
          </a:p>
        </p:txBody>
      </p:sp>
      <p:sp>
        <p:nvSpPr>
          <p:cNvPr id="698" name="Shape 698"/>
          <p:cNvSpPr/>
          <p:nvPr/>
        </p:nvSpPr>
        <p:spPr>
          <a:xfrm>
            <a:off x="3995935" y="2636911"/>
            <a:ext cx="50405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14</a:t>
            </a:r>
          </a:p>
        </p:txBody>
      </p:sp>
      <p:sp>
        <p:nvSpPr>
          <p:cNvPr id="699" name="Shape 699"/>
          <p:cNvSpPr/>
          <p:nvPr/>
        </p:nvSpPr>
        <p:spPr>
          <a:xfrm>
            <a:off x="1440009" y="3404964"/>
            <a:ext cx="504057" cy="504057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0" name="Shape 700"/>
          <p:cNvSpPr/>
          <p:nvPr/>
        </p:nvSpPr>
        <p:spPr>
          <a:xfrm>
            <a:off x="2592137" y="3361099"/>
            <a:ext cx="576065" cy="57606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1" name="Shape 701"/>
          <p:cNvSpPr/>
          <p:nvPr/>
        </p:nvSpPr>
        <p:spPr>
          <a:xfrm>
            <a:off x="2123727" y="3429000"/>
            <a:ext cx="50405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-</a:t>
            </a:r>
          </a:p>
        </p:txBody>
      </p:sp>
      <p:sp>
        <p:nvSpPr>
          <p:cNvPr id="702" name="Shape 702"/>
          <p:cNvSpPr/>
          <p:nvPr/>
        </p:nvSpPr>
        <p:spPr>
          <a:xfrm>
            <a:off x="3436805" y="3472203"/>
            <a:ext cx="50405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=</a:t>
            </a:r>
          </a:p>
        </p:txBody>
      </p:sp>
      <p:sp>
        <p:nvSpPr>
          <p:cNvPr id="703" name="Shape 703"/>
          <p:cNvSpPr/>
          <p:nvPr/>
        </p:nvSpPr>
        <p:spPr>
          <a:xfrm>
            <a:off x="4084877" y="3472203"/>
            <a:ext cx="50405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6</a:t>
            </a:r>
          </a:p>
        </p:txBody>
      </p:sp>
      <p:grpSp>
        <p:nvGrpSpPr>
          <p:cNvPr id="711" name="Group 711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5365340" y="2092964"/>
            <a:ext cx="3342069" cy="1042768"/>
            <a:chOff x="0" y="0"/>
            <a:chExt cx="3342068" cy="1042766"/>
          </a:xfrm>
        </p:grpSpPr>
        <p:sp>
          <p:nvSpPr>
            <p:cNvPr id="704" name="Shape 704"/>
            <p:cNvSpPr/>
            <p:nvPr/>
          </p:nvSpPr>
          <p:spPr>
            <a:xfrm>
              <a:off x="0" y="0"/>
              <a:ext cx="3342069" cy="104276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05" name="Shape 705"/>
            <p:cNvSpPr/>
            <p:nvPr/>
          </p:nvSpPr>
          <p:spPr>
            <a:xfrm>
              <a:off x="1137324" y="372892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10</a:t>
              </a:r>
            </a:p>
          </p:txBody>
        </p:sp>
        <p:sp>
          <p:nvSpPr>
            <p:cNvPr id="706" name="Shape 706"/>
            <p:cNvSpPr/>
            <p:nvPr/>
          </p:nvSpPr>
          <p:spPr>
            <a:xfrm>
              <a:off x="273228" y="300884"/>
              <a:ext cx="504057" cy="504057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7" name="Shape 707"/>
            <p:cNvSpPr/>
            <p:nvPr/>
          </p:nvSpPr>
          <p:spPr>
            <a:xfrm>
              <a:off x="777283" y="372892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=</a:t>
              </a:r>
            </a:p>
          </p:txBody>
        </p:sp>
        <p:sp>
          <p:nvSpPr>
            <p:cNvPr id="708" name="Shape 708"/>
            <p:cNvSpPr/>
            <p:nvPr/>
          </p:nvSpPr>
          <p:spPr>
            <a:xfrm>
              <a:off x="1713388" y="228876"/>
              <a:ext cx="576065" cy="57606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B0F0"/>
            </a:solidFill>
            <a:ln w="25400" cap="flat">
              <a:solidFill>
                <a:srgbClr val="00B0F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9" name="Shape 709"/>
            <p:cNvSpPr/>
            <p:nvPr/>
          </p:nvSpPr>
          <p:spPr>
            <a:xfrm>
              <a:off x="2577483" y="363869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4</a:t>
              </a:r>
            </a:p>
          </p:txBody>
        </p:sp>
        <p:sp>
          <p:nvSpPr>
            <p:cNvPr id="710" name="Shape 710"/>
            <p:cNvSpPr/>
            <p:nvPr/>
          </p:nvSpPr>
          <p:spPr>
            <a:xfrm>
              <a:off x="2217444" y="363869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=</a:t>
              </a:r>
            </a:p>
          </p:txBody>
        </p:sp>
      </p:grpSp>
      <p:grpSp>
        <p:nvGrpSpPr>
          <p:cNvPr id="719" name="Group 719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5365340" y="3252075"/>
            <a:ext cx="3320686" cy="1017368"/>
            <a:chOff x="0" y="0"/>
            <a:chExt cx="3320684" cy="1017366"/>
          </a:xfrm>
        </p:grpSpPr>
        <p:sp>
          <p:nvSpPr>
            <p:cNvPr id="712" name="Shape 712"/>
            <p:cNvSpPr/>
            <p:nvPr/>
          </p:nvSpPr>
          <p:spPr>
            <a:xfrm>
              <a:off x="0" y="0"/>
              <a:ext cx="3320685" cy="101736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13" name="Shape 713"/>
            <p:cNvSpPr/>
            <p:nvPr/>
          </p:nvSpPr>
          <p:spPr>
            <a:xfrm>
              <a:off x="730588" y="350900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=</a:t>
              </a:r>
            </a:p>
          </p:txBody>
        </p:sp>
        <p:sp>
          <p:nvSpPr>
            <p:cNvPr id="714" name="Shape 714"/>
            <p:cNvSpPr/>
            <p:nvPr/>
          </p:nvSpPr>
          <p:spPr>
            <a:xfrm>
              <a:off x="226532" y="288184"/>
              <a:ext cx="504057" cy="504057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5" name="Shape 715"/>
            <p:cNvSpPr/>
            <p:nvPr/>
          </p:nvSpPr>
          <p:spPr>
            <a:xfrm>
              <a:off x="1090628" y="350900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  8</a:t>
              </a:r>
            </a:p>
          </p:txBody>
        </p:sp>
        <p:sp>
          <p:nvSpPr>
            <p:cNvPr id="716" name="Shape 716"/>
            <p:cNvSpPr/>
            <p:nvPr/>
          </p:nvSpPr>
          <p:spPr>
            <a:xfrm>
              <a:off x="1666692" y="216176"/>
              <a:ext cx="576065" cy="57606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B0F0"/>
            </a:solidFill>
            <a:ln w="25400" cap="flat">
              <a:solidFill>
                <a:srgbClr val="00B0F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7" name="Shape 717"/>
            <p:cNvSpPr/>
            <p:nvPr/>
          </p:nvSpPr>
          <p:spPr>
            <a:xfrm>
              <a:off x="2602796" y="360192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6</a:t>
              </a:r>
            </a:p>
          </p:txBody>
        </p:sp>
        <p:sp>
          <p:nvSpPr>
            <p:cNvPr id="718" name="Shape 718"/>
            <p:cNvSpPr/>
            <p:nvPr/>
          </p:nvSpPr>
          <p:spPr>
            <a:xfrm>
              <a:off x="2242756" y="360192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=</a:t>
              </a:r>
            </a:p>
          </p:txBody>
        </p:sp>
      </p:grpSp>
      <p:grpSp>
        <p:nvGrpSpPr>
          <p:cNvPr id="728" name="Group 728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5356378" y="4385786"/>
            <a:ext cx="3359994" cy="988040"/>
            <a:chOff x="0" y="0"/>
            <a:chExt cx="3359992" cy="988039"/>
          </a:xfrm>
        </p:grpSpPr>
        <p:sp>
          <p:nvSpPr>
            <p:cNvPr id="720" name="Shape 720"/>
            <p:cNvSpPr/>
            <p:nvPr/>
          </p:nvSpPr>
          <p:spPr>
            <a:xfrm>
              <a:off x="0" y="0"/>
              <a:ext cx="3359993" cy="9880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grpSp>
          <p:nvGrpSpPr>
            <p:cNvPr id="727" name="Group 727"/>
            <p:cNvGrpSpPr/>
            <p:nvPr/>
          </p:nvGrpSpPr>
          <p:grpSpPr>
            <a:xfrm>
              <a:off x="182935" y="175579"/>
              <a:ext cx="2955048" cy="576065"/>
              <a:chOff x="0" y="0"/>
              <a:chExt cx="2955047" cy="576064"/>
            </a:xfrm>
          </p:grpSpPr>
          <p:sp>
            <p:nvSpPr>
              <p:cNvPr id="721" name="Shape 721"/>
              <p:cNvSpPr/>
              <p:nvPr/>
            </p:nvSpPr>
            <p:spPr>
              <a:xfrm>
                <a:off x="504055" y="134723"/>
                <a:ext cx="504057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/>
              </a:lstStyle>
              <a:p>
                <a:pPr lvl="0"/>
                <a:r>
                  <a:t>=</a:t>
                </a:r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0" y="72008"/>
                <a:ext cx="504057" cy="504057"/>
              </a:xfrm>
              <a:prstGeom prst="rect">
                <a:avLst/>
              </a:prstGeom>
              <a:solidFill>
                <a:srgbClr val="FF0000"/>
              </a:solidFill>
              <a:ln w="25400" cap="flat">
                <a:solidFill>
                  <a:srgbClr val="FF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1015821" y="147646"/>
                <a:ext cx="50405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/>
                <a:r>
                  <a:t>4</a:t>
                </a:r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1440159" y="0"/>
                <a:ext cx="576065" cy="57606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00B0F0"/>
              </a:solidFill>
              <a:ln w="25400" cap="flat">
                <a:solidFill>
                  <a:srgbClr val="00B0F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2450991" y="115872"/>
                <a:ext cx="504057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/>
                <a:r>
                  <a:t>10</a:t>
                </a:r>
              </a:p>
            </p:txBody>
          </p:sp>
          <p:sp>
            <p:nvSpPr>
              <p:cNvPr id="726" name="Shape 726"/>
              <p:cNvSpPr/>
              <p:nvPr/>
            </p:nvSpPr>
            <p:spPr>
              <a:xfrm>
                <a:off x="2018943" y="115872"/>
                <a:ext cx="504057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/>
              </a:lstStyle>
              <a:p>
                <a:pPr lvl="0"/>
                <a:r>
                  <a:t>=</a:t>
                </a:r>
              </a:p>
            </p:txBody>
          </p:sp>
        </p:grpSp>
      </p:grpSp>
      <p:grpSp>
        <p:nvGrpSpPr>
          <p:cNvPr id="731" name="Group 731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729" name="Shape 729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30" name="Shape 730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Heuristics</a:t>
            </a:r>
          </a:p>
        </p:txBody>
      </p:sp>
      <p:sp>
        <p:nvSpPr>
          <p:cNvPr id="734" name="Shape 734"/>
          <p:cNvSpPr/>
          <p:nvPr/>
        </p:nvSpPr>
        <p:spPr>
          <a:xfrm>
            <a:off x="539551" y="1700808"/>
            <a:ext cx="3888434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735" name="Shape 735"/>
          <p:cNvSpPr/>
          <p:nvPr/>
        </p:nvSpPr>
        <p:spPr>
          <a:xfrm>
            <a:off x="467543" y="1268759"/>
            <a:ext cx="8229601" cy="1519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4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3) </a:t>
            </a:r>
            <a:r>
              <a:rPr sz="2400">
                <a:solidFill>
                  <a:srgbClr val="FF0000"/>
                </a:solidFill>
              </a:rPr>
              <a:t>Harvey has a pair of black pants and a pair of Jeans. </a:t>
            </a:r>
            <a:br>
              <a:rPr sz="2400">
                <a:solidFill>
                  <a:srgbClr val="FF0000"/>
                </a:solidFill>
              </a:rPr>
            </a:br>
            <a:r>
              <a:rPr sz="2400">
                <a:solidFill>
                  <a:srgbClr val="FF0000"/>
                </a:solidFill>
              </a:rPr>
              <a:t>He has 3 T-shirts, yellow one, blue one and purple one.</a:t>
            </a:r>
            <a:br>
              <a:rPr sz="2400">
                <a:solidFill>
                  <a:srgbClr val="FF0000"/>
                </a:solidFill>
              </a:rPr>
            </a:br>
            <a:r>
              <a:rPr sz="2400">
                <a:solidFill>
                  <a:srgbClr val="FF0000"/>
                </a:solidFill>
              </a:rPr>
              <a:t>How many combinations of these can he wear?</a:t>
            </a:r>
            <a:endParaRPr sz="2400">
              <a:solidFill>
                <a:srgbClr val="FF0000"/>
              </a:solidFill>
            </a:endParaRPr>
          </a:p>
          <a:p>
            <a:pPr lvl="0"/>
            <a:r>
              <a:rPr sz="2400">
                <a:solidFill>
                  <a:srgbClr val="FF0000"/>
                </a:solidFill>
              </a:rPr>
              <a:t>Example, black pants and yellow T-shirt = 1 combination.</a:t>
            </a:r>
          </a:p>
        </p:txBody>
      </p:sp>
      <p:grpSp>
        <p:nvGrpSpPr>
          <p:cNvPr id="739" name="Group 739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7596336" y="4221088"/>
            <a:ext cx="864097" cy="360041"/>
            <a:chOff x="0" y="0"/>
            <a:chExt cx="864096" cy="360040"/>
          </a:xfrm>
        </p:grpSpPr>
        <p:sp>
          <p:nvSpPr>
            <p:cNvPr id="736" name="Shape 736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7" name="Shape 737"/>
            <p:cNvSpPr/>
            <p:nvPr/>
          </p:nvSpPr>
          <p:spPr>
            <a:xfrm>
              <a:off x="297032" y="45004"/>
              <a:ext cx="270032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8" name="Shape 738"/>
            <p:cNvSpPr/>
            <p:nvPr/>
          </p:nvSpPr>
          <p:spPr>
            <a:xfrm>
              <a:off x="0" y="-1"/>
              <a:ext cx="864097" cy="36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40" name="Shape 74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95735" y="3501008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 3</a:t>
            </a:r>
          </a:p>
        </p:txBody>
      </p:sp>
      <p:sp>
        <p:nvSpPr>
          <p:cNvPr id="741" name="Shape 74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3779911" y="3501008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5 </a:t>
            </a:r>
          </a:p>
        </p:txBody>
      </p:sp>
      <p:sp>
        <p:nvSpPr>
          <p:cNvPr id="742" name="Shape 74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5364088" y="3501008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</p:spTree>
  </p:cSld>
  <p:clrMapOvr>
    <a:masterClrMapping/>
  </p:clrMapOvr>
  <p:transition spd="fast" advClick="1">
    <p:push dir="l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Heuristics Quiz</a:t>
            </a:r>
          </a:p>
        </p:txBody>
      </p:sp>
      <p:sp>
        <p:nvSpPr>
          <p:cNvPr id="745" name="Shape 7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Great job! You have finished the Heuristics Quiz!</a:t>
            </a:r>
          </a:p>
        </p:txBody>
      </p:sp>
      <p:sp>
        <p:nvSpPr>
          <p:cNvPr id="746" name="Shape 7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749" name="Group 749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747" name="Shape 747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750" name="Shape 75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Length</a:t>
            </a:r>
          </a:p>
        </p:txBody>
      </p:sp>
      <p:sp>
        <p:nvSpPr>
          <p:cNvPr id="753" name="Shape 753"/>
          <p:cNvSpPr/>
          <p:nvPr>
            <p:ph type="body" idx="1"/>
          </p:nvPr>
        </p:nvSpPr>
        <p:spPr>
          <a:xfrm>
            <a:off x="1547664" y="3068959"/>
            <a:ext cx="5472608" cy="60466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buSzTx/>
              <a:buNone/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Comparing length </a:t>
            </a:r>
            <a:r>
              <a:rPr b="1" sz="2000">
                <a:solidFill>
                  <a:srgbClr val="4B734B"/>
                </a:solidFill>
              </a:rPr>
              <a:t>(Take a Quiz)</a:t>
            </a:r>
          </a:p>
        </p:txBody>
      </p:sp>
      <p:sp>
        <p:nvSpPr>
          <p:cNvPr id="754" name="Shape 754"/>
          <p:cNvSpPr/>
          <p:nvPr/>
        </p:nvSpPr>
        <p:spPr>
          <a:xfrm>
            <a:off x="539551" y="1700808"/>
            <a:ext cx="7272810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342900" indent="-342900">
              <a:spcBef>
                <a:spcPts val="700"/>
              </a:spcBef>
            </a:pPr>
            <a:r>
              <a: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 Using non-standard unit </a:t>
            </a:r>
            <a:r>
              <a:rPr b="1" sz="20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(watch video)</a:t>
            </a:r>
          </a:p>
        </p:txBody>
      </p:sp>
      <p:sp>
        <p:nvSpPr>
          <p:cNvPr id="755" name="Shape 755"/>
          <p:cNvSpPr/>
          <p:nvPr/>
        </p:nvSpPr>
        <p:spPr>
          <a:xfrm>
            <a:off x="539551" y="256490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342900" indent="-342900">
              <a:spcBef>
                <a:spcPts val="700"/>
              </a:spcBef>
            </a:pPr>
            <a:r>
              <a: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 Comparing Length </a:t>
            </a:r>
            <a:r>
              <a:rPr b="1" sz="20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(watch video)</a:t>
            </a:r>
          </a:p>
        </p:txBody>
      </p:sp>
    </p:spTree>
  </p:cSld>
  <p:clrMapOvr>
    <a:masterClrMapping/>
  </p:clrMapOvr>
  <p:transition spd="fast" advClick="1">
    <p:push dir="l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type="body" idx="1"/>
          </p:nvPr>
        </p:nvSpPr>
        <p:spPr>
          <a:xfrm>
            <a:off x="457200" y="1600200"/>
            <a:ext cx="8229600" cy="53265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29184" indent="-329184" defTabSz="877823">
              <a:buSzTx/>
              <a:buNone/>
              <a:defRPr sz="3072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72">
                <a:solidFill>
                  <a:srgbClr val="4B734B"/>
                </a:solidFill>
              </a:rPr>
              <a:t>1) Which pencil is longer?</a:t>
            </a:r>
          </a:p>
        </p:txBody>
      </p:sp>
      <p:sp>
        <p:nvSpPr>
          <p:cNvPr id="758" name="Shape 758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Comparing Length</a:t>
            </a:r>
          </a:p>
        </p:txBody>
      </p:sp>
      <p:sp>
        <p:nvSpPr>
          <p:cNvPr id="759" name="Shape 759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547663" y="2348880"/>
            <a:ext cx="4680522" cy="288033"/>
          </a:xfrm>
          <a:prstGeom prst="rect">
            <a:avLst/>
          </a:prstGeom>
          <a:solidFill>
            <a:srgbClr val="FFC0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0" name="Shape 760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547663" y="2924943"/>
            <a:ext cx="3024338" cy="288033"/>
          </a:xfrm>
          <a:prstGeom prst="rect">
            <a:avLst/>
          </a:prstGeom>
          <a:solidFill>
            <a:srgbClr val="FF00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1" name="Shape 761">
            <a:hlinkClick r:id="rId2" invalidUrl="" action="ppaction://hlinksldjump" tgtFrame="" tooltip="" history="1" highlightClick="0" endSnd="0"/>
          </p:cNvPr>
          <p:cNvSpPr/>
          <p:nvPr/>
        </p:nvSpPr>
        <p:spPr>
          <a:xfrm rot="5400000">
            <a:off x="6408203" y="2168860"/>
            <a:ext cx="288033" cy="648073"/>
          </a:xfrm>
          <a:prstGeom prst="triangle">
            <a:avLst/>
          </a:prstGeom>
          <a:solidFill>
            <a:srgbClr val="72A376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2" name="Shape 762">
            <a:hlinkClick r:id="rId3" invalidUrl="" action="ppaction://hlinksldjump" tgtFrame="" tooltip="" history="1" highlightClick="0" endSnd="0"/>
          </p:cNvPr>
          <p:cNvSpPr/>
          <p:nvPr/>
        </p:nvSpPr>
        <p:spPr>
          <a:xfrm rot="5400000">
            <a:off x="4752019" y="2744923"/>
            <a:ext cx="288034" cy="648074"/>
          </a:xfrm>
          <a:prstGeom prst="triangle">
            <a:avLst/>
          </a:prstGeom>
          <a:solidFill>
            <a:srgbClr val="72A376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fast" advClick="1">
    <p:push dir="l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type="body" idx="1"/>
          </p:nvPr>
        </p:nvSpPr>
        <p:spPr>
          <a:xfrm>
            <a:off x="457200" y="1600200"/>
            <a:ext cx="8229600" cy="53265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29184" indent="-329184" defTabSz="877823">
              <a:buSzTx/>
              <a:buNone/>
              <a:defRPr sz="3072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72">
                <a:solidFill>
                  <a:srgbClr val="4B734B"/>
                </a:solidFill>
              </a:rPr>
              <a:t>2) Which house is taller?</a:t>
            </a:r>
          </a:p>
        </p:txBody>
      </p:sp>
      <p:sp>
        <p:nvSpPr>
          <p:cNvPr id="765" name="Shape 765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Comparing Length</a:t>
            </a:r>
          </a:p>
        </p:txBody>
      </p:sp>
      <p:pic>
        <p:nvPicPr>
          <p:cNvPr id="766" name="image18.png" descr="C:\Users\Jade\AppData\Local\Microsoft\Windows\Temporary Internet Files\Content.IE5\7TI1MDWH\MC900433856[1]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5775" y="2636911"/>
            <a:ext cx="1828573" cy="1828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image18.png" descr="C:\Users\Jade\AppData\Local\Microsoft\Windows\Temporary Internet Files\Content.IE5\7TI1MDWH\MC900433856[1]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9991" y="1916832"/>
            <a:ext cx="1828573" cy="2692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sh dir="l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type="body" idx="1"/>
          </p:nvPr>
        </p:nvSpPr>
        <p:spPr>
          <a:xfrm>
            <a:off x="457200" y="1600200"/>
            <a:ext cx="8229600" cy="53265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29184" indent="-329184" defTabSz="877823">
              <a:buSzTx/>
              <a:buNone/>
              <a:defRPr sz="3072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72">
                <a:solidFill>
                  <a:srgbClr val="4B734B"/>
                </a:solidFill>
              </a:rPr>
              <a:t>3) Which child is taller?</a:t>
            </a:r>
          </a:p>
        </p:txBody>
      </p:sp>
      <p:sp>
        <p:nvSpPr>
          <p:cNvPr id="770" name="Shape 770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Comparing Length</a:t>
            </a:r>
          </a:p>
        </p:txBody>
      </p:sp>
      <p:pic>
        <p:nvPicPr>
          <p:cNvPr id="771" name="image20.jpg" descr="C:\Users\Jade\AppData\Local\Microsoft\Windows\Temporary Internet Files\Content.IE5\Z87LTAE0\MP900439330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2759" y="2348880"/>
            <a:ext cx="2008175" cy="29988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4" name="Group 774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2699791" y="2348880"/>
            <a:ext cx="1584177" cy="2994895"/>
            <a:chOff x="0" y="0"/>
            <a:chExt cx="1584175" cy="2994894"/>
          </a:xfrm>
        </p:grpSpPr>
        <p:pic>
          <p:nvPicPr>
            <p:cNvPr id="772" name="image19.jpg" descr="C:\Users\Jade\AppData\Local\Microsoft\Windows\Temporary Internet Files\Content.IE5\IYCAQTBU\MP900439331[1]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720079"/>
              <a:ext cx="1561149" cy="2274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3" name="Shape 773"/>
            <p:cNvSpPr/>
            <p:nvPr/>
          </p:nvSpPr>
          <p:spPr>
            <a:xfrm>
              <a:off x="0" y="0"/>
              <a:ext cx="1584176" cy="8640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type="body" idx="1"/>
          </p:nvPr>
        </p:nvSpPr>
        <p:spPr>
          <a:xfrm>
            <a:off x="457200" y="1600200"/>
            <a:ext cx="8229600" cy="53265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29184" indent="-329184" defTabSz="877823">
              <a:buSzTx/>
              <a:buNone/>
              <a:defRPr sz="3072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72">
                <a:solidFill>
                  <a:srgbClr val="4B734B"/>
                </a:solidFill>
              </a:rPr>
              <a:t>4) Which snake is longer?</a:t>
            </a:r>
          </a:p>
        </p:txBody>
      </p:sp>
      <p:sp>
        <p:nvSpPr>
          <p:cNvPr id="777" name="Shape 777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Comparing Length</a:t>
            </a:r>
          </a:p>
        </p:txBody>
      </p:sp>
      <p:pic>
        <p:nvPicPr>
          <p:cNvPr id="778" name="image21.pdf" descr="C:\Users\Jade\AppData\Local\Microsoft\Windows\Temporary Internet Files\Content.IE5\TNZKKGL8\MC900325574[1].wm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0064" y="3140967"/>
            <a:ext cx="1442121" cy="10716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1" name="Group 781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641226" y="1731693"/>
            <a:ext cx="4477205" cy="3743917"/>
            <a:chOff x="127132" y="91630"/>
            <a:chExt cx="4477204" cy="3743916"/>
          </a:xfrm>
        </p:grpSpPr>
        <p:pic>
          <p:nvPicPr>
            <p:cNvPr id="779" name="image21.pdf" descr="C:\Users\Jade\AppData\Local\Microsoft\Windows\Temporary Internet Files\Content.IE5\TNZKKGL8\MC900325574[1].wmf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 rot="1197636">
              <a:off x="475673" y="625808"/>
              <a:ext cx="3600401" cy="2675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0" name="Shape 780"/>
            <p:cNvSpPr/>
            <p:nvPr/>
          </p:nvSpPr>
          <p:spPr>
            <a:xfrm>
              <a:off x="205572" y="866070"/>
              <a:ext cx="4398765" cy="2512617"/>
            </a:xfrm>
            <a:prstGeom prst="rect">
              <a:avLst/>
            </a:prstGeom>
            <a:noFill/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type="body" idx="1"/>
          </p:nvPr>
        </p:nvSpPr>
        <p:spPr>
          <a:xfrm>
            <a:off x="457200" y="1600200"/>
            <a:ext cx="8229600" cy="53265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29184" indent="-329184" defTabSz="877823">
              <a:buSzTx/>
              <a:buNone/>
              <a:defRPr sz="3072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72">
                <a:solidFill>
                  <a:srgbClr val="4B734B"/>
                </a:solidFill>
              </a:rPr>
              <a:t>5) Which glass is taller?</a:t>
            </a:r>
          </a:p>
        </p:txBody>
      </p:sp>
      <p:sp>
        <p:nvSpPr>
          <p:cNvPr id="784" name="Shape 784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Comparing Length</a:t>
            </a:r>
          </a:p>
        </p:txBody>
      </p:sp>
      <p:pic>
        <p:nvPicPr>
          <p:cNvPr id="785" name="image22.jpg" descr="C:\Users\Jade\AppData\Local\Microsoft\Windows\Temporary Internet Files\Content.IE5\Z87LTAE0\MP900314315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2695" y="3789040"/>
            <a:ext cx="1317497" cy="2053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image23.jpg" descr="C:\Users\Jade\AppData\Local\Microsoft\Windows\Temporary Internet Files\Content.IE5\TNZKKGL8\MP900431028[1]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9711" y="2996951"/>
            <a:ext cx="2930658" cy="2924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sh dir="l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Comparing Lengths Quiz</a:t>
            </a:r>
          </a:p>
        </p:txBody>
      </p:sp>
      <p:sp>
        <p:nvSpPr>
          <p:cNvPr id="789" name="Shape 7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Great job! You have finished the Comparing Lengths Quiz!</a:t>
            </a:r>
          </a:p>
        </p:txBody>
      </p:sp>
      <p:sp>
        <p:nvSpPr>
          <p:cNvPr id="790" name="Shape 7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793" name="Group 793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791" name="Shape 791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794" name="Shape 79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107" name="Shape 107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1) Which group has more?</a:t>
            </a:r>
          </a:p>
        </p:txBody>
      </p:sp>
      <p:grpSp>
        <p:nvGrpSpPr>
          <p:cNvPr id="113" name="Group 113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3" y="2276872"/>
            <a:ext cx="1800201" cy="1512169"/>
            <a:chOff x="0" y="0"/>
            <a:chExt cx="1800200" cy="1512168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1800201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" name="Shape 109"/>
            <p:cNvSpPr/>
            <p:nvPr/>
          </p:nvSpPr>
          <p:spPr>
            <a:xfrm>
              <a:off x="432047" y="144016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008112" y="720079"/>
              <a:ext cx="360040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" name="Shape 111"/>
            <p:cNvSpPr/>
            <p:nvPr/>
          </p:nvSpPr>
          <p:spPr>
            <a:xfrm>
              <a:off x="432047" y="720079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008112" y="144016"/>
              <a:ext cx="360040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20" name="Group 120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4571999" y="2276872"/>
            <a:ext cx="1800202" cy="1512169"/>
            <a:chOff x="0" y="0"/>
            <a:chExt cx="1800200" cy="1512168"/>
          </a:xfrm>
        </p:grpSpPr>
        <p:sp>
          <p:nvSpPr>
            <p:cNvPr id="114" name="Shape 114"/>
            <p:cNvSpPr/>
            <p:nvPr/>
          </p:nvSpPr>
          <p:spPr>
            <a:xfrm>
              <a:off x="0" y="0"/>
              <a:ext cx="1800201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16024" y="288031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1224136" y="360039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432048" y="792087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720080" y="72008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936104" y="792087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23" name="Group 123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image5.gif" descr="http://www.heathersanimations.com/messages/great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3808" y="1988840"/>
            <a:ext cx="3528393" cy="1088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image6.gif" descr=" seal animation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632" y="1124744"/>
            <a:ext cx="1612614" cy="217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image7.gif" descr="seal with ball animation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207" y="1484783"/>
            <a:ext cx="1224137" cy="17439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2" name="Group 802">
            <a:hlinkClick r:id="" invalidUrl="" action="ppaction://hlinkshowjump?jump=lastslideviewed" tgtFrame="" tooltip="" history="1" highlightClick="0" endSnd="0"/>
          </p:cNvPr>
          <p:cNvGrpSpPr/>
          <p:nvPr/>
        </p:nvGrpSpPr>
        <p:grpSpPr>
          <a:xfrm>
            <a:off x="7596336" y="4221088"/>
            <a:ext cx="864097" cy="360041"/>
            <a:chOff x="0" y="0"/>
            <a:chExt cx="864096" cy="360040"/>
          </a:xfrm>
        </p:grpSpPr>
        <p:sp>
          <p:nvSpPr>
            <p:cNvPr id="799" name="Shape 799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0" name="Shape 800"/>
            <p:cNvSpPr/>
            <p:nvPr/>
          </p:nvSpPr>
          <p:spPr>
            <a:xfrm>
              <a:off x="297032" y="45004"/>
              <a:ext cx="270032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Shape 801"/>
            <p:cNvSpPr/>
            <p:nvPr/>
          </p:nvSpPr>
          <p:spPr>
            <a:xfrm>
              <a:off x="0" y="-1"/>
              <a:ext cx="864097" cy="36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03" name="Shape 803">
            <a:hlinkClick r:id="" invalidUrl="" action="ppaction://hlinkshowjump?jump=lastslideviewed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image8.jpg" descr="http://ts1.mm.bing.net/th?id=HN.608013626838355384&amp;pid=15.1&amp;P=0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816" y="908720"/>
            <a:ext cx="3240360" cy="30758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9" name="Group 809">
            <a:hlinkClick r:id="" invalidUrl="" action="ppaction://hlinkshowjump?jump=lastslideviewed" tgtFrame="" tooltip="" history="1" highlightClick="0" endSnd="0"/>
          </p:cNvPr>
          <p:cNvGrpSpPr/>
          <p:nvPr/>
        </p:nvGrpSpPr>
        <p:grpSpPr>
          <a:xfrm>
            <a:off x="7596336" y="4221088"/>
            <a:ext cx="864097" cy="360041"/>
            <a:chOff x="0" y="0"/>
            <a:chExt cx="864096" cy="360040"/>
          </a:xfrm>
        </p:grpSpPr>
        <p:sp>
          <p:nvSpPr>
            <p:cNvPr id="806" name="Shape 806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7" name="Shape 807"/>
            <p:cNvSpPr/>
            <p:nvPr/>
          </p:nvSpPr>
          <p:spPr>
            <a:xfrm>
              <a:off x="297032" y="45004"/>
              <a:ext cx="270032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8" name="Shape 808"/>
            <p:cNvSpPr/>
            <p:nvPr/>
          </p:nvSpPr>
          <p:spPr>
            <a:xfrm>
              <a:off x="0" y="-1"/>
              <a:ext cx="864097" cy="36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0" name="Shape 810">
            <a:hlinkClick r:id="" invalidUrl="" action="ppaction://hlinkshowjump?jump=lastslideviewed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126" name="Shape 126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2) Which group has more?</a:t>
            </a:r>
          </a:p>
        </p:txBody>
      </p:sp>
      <p:grpSp>
        <p:nvGrpSpPr>
          <p:cNvPr id="134" name="Group 134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2" y="2276872"/>
            <a:ext cx="2364771" cy="1512169"/>
            <a:chOff x="0" y="0"/>
            <a:chExt cx="2364769" cy="1512168"/>
          </a:xfrm>
        </p:grpSpPr>
        <p:sp>
          <p:nvSpPr>
            <p:cNvPr id="127" name="Shape 127"/>
            <p:cNvSpPr/>
            <p:nvPr/>
          </p:nvSpPr>
          <p:spPr>
            <a:xfrm>
              <a:off x="0" y="0"/>
              <a:ext cx="2364770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28" name="image9.pdf" descr="C:\Users\Jade\AppData\Local\Microsoft\Windows\Temporary Internet Files\Content.IE5\IYCAQTBU\MC900084110[1].wm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4017" y="72008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image9.pdf" descr="C:\Users\Jade\AppData\Local\Microsoft\Windows\Temporary Internet Files\Content.IE5\IYCAQTBU\MC900084110[1].wm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12169" y="720079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image9.pdf" descr="C:\Users\Jade\AppData\Local\Microsoft\Windows\Temporary Internet Files\Content.IE5\IYCAQTBU\MC900084110[1].wm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92088" y="792087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image9.pdf" descr="C:\Users\Jade\AppData\Local\Microsoft\Windows\Temporary Internet Files\Content.IE5\IYCAQTBU\MC900084110[1].wm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4017" y="792087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image9.pdf" descr="C:\Users\Jade\AppData\Local\Microsoft\Windows\Temporary Internet Files\Content.IE5\IYCAQTBU\MC900084110[1].wm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64096" y="72008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image9.pdf" descr="C:\Users\Jade\AppData\Local\Microsoft\Windows\Temporary Internet Files\Content.IE5\IYCAQTBU\MC900084110[1].wm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12169" y="72008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1" name="Group 141">
            <a:hlinkClick r:id="rId9" invalidUrl="" action="ppaction://hlinksldjump" tgtFrame="" tooltip="" history="1" highlightClick="0" endSnd="0"/>
          </p:cNvPr>
          <p:cNvGrpSpPr/>
          <p:nvPr/>
        </p:nvGrpSpPr>
        <p:grpSpPr>
          <a:xfrm>
            <a:off x="4571999" y="2276872"/>
            <a:ext cx="2304258" cy="1512169"/>
            <a:chOff x="0" y="0"/>
            <a:chExt cx="2304256" cy="1512168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2304257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36" name="image9.pdf" descr="C:\Users\Jade\AppData\Local\Microsoft\Windows\Temporary Internet Files\Content.IE5\IYCAQTBU\MC900084110[1].wm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2008" y="648071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image9.pdf" descr="C:\Users\Jade\AppData\Local\Microsoft\Windows\Temporary Internet Files\Content.IE5\IYCAQTBU\MC900084110[1].wm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20080" y="0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image9.pdf" descr="C:\Users\Jade\AppData\Local\Microsoft\Windows\Temporary Internet Files\Content.IE5\IYCAQTBU\MC900084110[1].wm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2008" y="0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image9.pdf" descr="C:\Users\Jade\AppData\Local\Microsoft\Windows\Temporary Internet Files\Content.IE5\IYCAQTBU\MC900084110[1].wm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720080" y="648071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image9.pdf" descr="C:\Users\Jade\AppData\Local\Microsoft\Windows\Temporary Internet Files\Content.IE5\IYCAQTBU\MC900084110[1].wm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440160" y="360039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4" name="Group 144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142" name="Shape 14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147" name="Shape 147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3) Which group has more?</a:t>
            </a:r>
          </a:p>
        </p:txBody>
      </p:sp>
      <p:grpSp>
        <p:nvGrpSpPr>
          <p:cNvPr id="156" name="Group 156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2" y="2276872"/>
            <a:ext cx="2364771" cy="1512169"/>
            <a:chOff x="0" y="0"/>
            <a:chExt cx="2364769" cy="1512168"/>
          </a:xfrm>
        </p:grpSpPr>
        <p:sp>
          <p:nvSpPr>
            <p:cNvPr id="148" name="Shape 148"/>
            <p:cNvSpPr/>
            <p:nvPr/>
          </p:nvSpPr>
          <p:spPr>
            <a:xfrm>
              <a:off x="0" y="0"/>
              <a:ext cx="2364770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49" name="image10.pdf" descr="C:\Users\Jade\AppData\Local\Microsoft\Windows\Temporary Internet Files\Content.IE5\7TI1MDWH\MC900331508[1].wm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10.pdf" descr="C:\Users\Jade\AppData\Local\Microsoft\Windows\Temporary Internet Files\Content.IE5\7TI1MDWH\MC900331508[1].wm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4056" y="0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10.pdf" descr="C:\Users\Jade\AppData\Local\Microsoft\Windows\Temporary Internet Files\Content.IE5\7TI1MDWH\MC900331508[1].wm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6104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image10.pdf" descr="C:\Users\Jade\AppData\Local\Microsoft\Windows\Temporary Internet Files\Content.IE5\7TI1MDWH\MC900331508[1].wm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24137" y="72008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image10.pdf" descr="C:\Users\Jade\AppData\Local\Microsoft\Windows\Temporary Internet Files\Content.IE5\7TI1MDWH\MC900331508[1].wm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84177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image10.pdf" descr="C:\Users\Jade\AppData\Local\Microsoft\Windows\Temporary Internet Files\Content.IE5\7TI1MDWH\MC900331508[1].wm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00200" y="72008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image10.pdf" descr="C:\Users\Jade\AppData\Local\Microsoft\Windows\Temporary Internet Files\Content.IE5\7TI1MDWH\MC900331508[1].wm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16025" y="504055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7" name="Group 167">
            <a:hlinkClick r:id="rId10" invalidUrl="" action="ppaction://hlinksldjump" tgtFrame="" tooltip="" history="1" highlightClick="0" endSnd="0"/>
          </p:cNvPr>
          <p:cNvGrpSpPr/>
          <p:nvPr/>
        </p:nvGrpSpPr>
        <p:grpSpPr>
          <a:xfrm>
            <a:off x="4571999" y="2204864"/>
            <a:ext cx="2304258" cy="1584177"/>
            <a:chOff x="0" y="0"/>
            <a:chExt cx="2304256" cy="1584176"/>
          </a:xfrm>
        </p:grpSpPr>
        <p:sp>
          <p:nvSpPr>
            <p:cNvPr id="157" name="Shape 157"/>
            <p:cNvSpPr/>
            <p:nvPr/>
          </p:nvSpPr>
          <p:spPr>
            <a:xfrm>
              <a:off x="0" y="72007"/>
              <a:ext cx="2304257" cy="1512170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58" name="image10.pdf" descr="C:\Users\Jade\AppData\Local\Microsoft\Windows\Temporary Internet Files\Content.IE5\7TI1MDWH\MC900331508[1].wm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2008" y="72008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10.pdf" descr="C:\Users\Jade\AppData\Local\Microsoft\Windows\Temporary Internet Files\Content.IE5\7TI1MDWH\MC900331508[1].wm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36104" y="72008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10.pdf" descr="C:\Users\Jade\AppData\Local\Microsoft\Windows\Temporary Internet Files\Content.IE5\7TI1MDWH\MC900331508[1].wm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04056" y="0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image10.pdf" descr="C:\Users\Jade\AppData\Local\Microsoft\Windows\Temporary Internet Files\Content.IE5\7TI1MDWH\MC900331508[1].wm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45526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image10.pdf" descr="C:\Users\Jade\AppData\Local\Microsoft\Windows\Temporary Internet Files\Content.IE5\7TI1MDWH\MC900331508[1].wm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800199" y="72008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image10.pdf" descr="C:\Users\Jade\AppData\Local\Microsoft\Windows\Temporary Internet Files\Content.IE5\7TI1MDWH\MC900331508[1].wmf"/>
            <p:cNvPicPr/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368152" y="72008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4" name="image10.pdf" descr="C:\Users\Jade\AppData\Local\Microsoft\Windows\Temporary Internet Files\Content.IE5\7TI1MDWH\MC900331508[1].wmf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152128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image10.pdf" descr="C:\Users\Jade\AppData\Local\Microsoft\Windows\Temporary Internet Files\Content.IE5\7TI1MDWH\MC900331508[1].wmf"/>
            <p:cNvPicPr/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720080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image10.pdf" descr="C:\Users\Jade\AppData\Local\Microsoft\Windows\Temporary Internet Files\Content.IE5\7TI1MDWH\MC900331508[1].wmf"/>
            <p:cNvPicPr/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656184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0" name="Group 170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168" name="Shape 168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173" name="Shape 173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4) Which group has more?</a:t>
            </a:r>
          </a:p>
        </p:txBody>
      </p:sp>
      <p:grpSp>
        <p:nvGrpSpPr>
          <p:cNvPr id="182" name="Group 182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2" y="2276872"/>
            <a:ext cx="2424891" cy="1512169"/>
            <a:chOff x="0" y="0"/>
            <a:chExt cx="2424889" cy="1512168"/>
          </a:xfrm>
        </p:grpSpPr>
        <p:sp>
          <p:nvSpPr>
            <p:cNvPr id="174" name="Shape 174"/>
            <p:cNvSpPr/>
            <p:nvPr/>
          </p:nvSpPr>
          <p:spPr>
            <a:xfrm>
              <a:off x="0" y="0"/>
              <a:ext cx="2364770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75" name="image11.pdf" descr="C:\Users\Jade\AppData\Local\Microsoft\Windows\Temporary Internet Files\Content.IE5\IYCAQTBU\MC900296185[1].wm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8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image11.pdf" descr="C:\Users\Jade\AppData\Local\Microsoft\Windows\Temporary Internet Files\Content.IE5\IYCAQTBU\MC900296185[1].wm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92088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image11.pdf" descr="C:\Users\Jade\AppData\Local\Microsoft\Windows\Temporary Internet Files\Content.IE5\IYCAQTBU\MC900296185[1].wm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96145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image11.pdf" descr="C:\Users\Jade\AppData\Local\Microsoft\Windows\Temporary Internet Files\Content.IE5\IYCAQTBU\MC900296185[1].wm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72208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image11.pdf" descr="C:\Users\Jade\AppData\Local\Microsoft\Windows\Temporary Internet Files\Content.IE5\IYCAQTBU\MC900296185[1].wm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321886">
              <a:off x="1626901" y="455827"/>
              <a:ext cx="552681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image11.pdf" descr="C:\Users\Jade\AppData\Local\Microsoft\Windows\Temporary Internet Files\Content.IE5\IYCAQTBU\MC900296185[1].wm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2048" y="432047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image11.pdf" descr="C:\Users\Jade\AppData\Local\Microsoft\Windows\Temporary Internet Files\Content.IE5\IYCAQTBU\MC900296185[1].wm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08112" y="504055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9" name="Group 189">
            <a:hlinkClick r:id="rId10" invalidUrl="" action="ppaction://hlinksldjump" tgtFrame="" tooltip="" history="1" highlightClick="0" endSnd="0"/>
          </p:cNvPr>
          <p:cNvGrpSpPr/>
          <p:nvPr/>
        </p:nvGrpSpPr>
        <p:grpSpPr>
          <a:xfrm>
            <a:off x="4571999" y="2276872"/>
            <a:ext cx="2304258" cy="1512169"/>
            <a:chOff x="0" y="0"/>
            <a:chExt cx="2304256" cy="1512168"/>
          </a:xfrm>
        </p:grpSpPr>
        <p:sp>
          <p:nvSpPr>
            <p:cNvPr id="183" name="Shape 183"/>
            <p:cNvSpPr/>
            <p:nvPr/>
          </p:nvSpPr>
          <p:spPr>
            <a:xfrm>
              <a:off x="0" y="0"/>
              <a:ext cx="2304257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84" name="image11.pdf" descr="C:\Users\Jade\AppData\Local\Microsoft\Windows\Temporary Internet Files\Content.IE5\IYCAQTBU\MC900296185[1].wm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76064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image11.pdf" descr="C:\Users\Jade\AppData\Local\Microsoft\Windows\Temporary Internet Files\Content.IE5\IYCAQTBU\MC900296185[1].wm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288031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image11.pdf" descr="C:\Users\Jade\AppData\Local\Microsoft\Windows\Temporary Internet Files\Content.IE5\IYCAQTBU\MC900296185[1].wm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728192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image11.pdf" descr="C:\Users\Jade\AppData\Local\Microsoft\Windows\Temporary Internet Files\Content.IE5\IYCAQTBU\MC900296185[1].wm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224136" y="144016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8" name="image11.pdf" descr="C:\Users\Jade\AppData\Local\Microsoft\Windows\Temporary Internet Files\Content.IE5\IYCAQTBU\MC900296185[1].wm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864096" y="504055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2" name="Group 192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190" name="Shape 190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457200" y="533399"/>
            <a:ext cx="8229600" cy="563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195" name="Shape 195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5) Which group has less?</a:t>
            </a:r>
          </a:p>
        </p:txBody>
      </p:sp>
      <p:grpSp>
        <p:nvGrpSpPr>
          <p:cNvPr id="205" name="Group 205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2" y="2276872"/>
            <a:ext cx="2394260" cy="1512169"/>
            <a:chOff x="0" y="0"/>
            <a:chExt cx="2394258" cy="1512168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364770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97" name="image12.pdf" descr="C:\Users\Jade\AppData\Local\Microsoft\Windows\Temporary Internet Files\Content.IE5\IYCAQTBU\MC900413538[1].wm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8" y="72008"/>
              <a:ext cx="594060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image12.pdf" descr="C:\Users\Jade\AppData\Local\Microsoft\Windows\Temporary Internet Files\Content.IE5\IYCAQTBU\MC900413538[1].wm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008" y="648071"/>
              <a:ext cx="594060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image12.pdf" descr="C:\Users\Jade\AppData\Local\Microsoft\Windows\Temporary Internet Files\Content.IE5\IYCAQTBU\MC900413538[1].wm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52129" y="720079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image12.pdf" descr="C:\Users\Jade\AppData\Local\Microsoft\Windows\Temporary Internet Files\Content.IE5\IYCAQTBU\MC900413538[1].wm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28192" y="720079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image12.pdf" descr="C:\Users\Jade\AppData\Local\Microsoft\Windows\Temporary Internet Files\Content.IE5\IYCAQTBU\MC900413538[1].wm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24137" y="72008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image12.pdf" descr="C:\Users\Jade\AppData\Local\Microsoft\Windows\Temporary Internet Files\Content.IE5\IYCAQTBU\MC900413538[1].wm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00200" y="72008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image12.pdf" descr="C:\Users\Jade\AppData\Local\Microsoft\Windows\Temporary Internet Files\Content.IE5\IYCAQTBU\MC900413538[1].wm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48072" y="72008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4" name="image12.pdf" descr="C:\Users\Jade\AppData\Local\Microsoft\Windows\Temporary Internet Files\Content.IE5\IYCAQTBU\MC900413538[1].wm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76064" y="720079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1" name="Group 211">
            <a:hlinkClick r:id="rId11" invalidUrl="" action="ppaction://hlinksldjump" tgtFrame="" tooltip="" history="1" highlightClick="0" endSnd="0"/>
          </p:cNvPr>
          <p:cNvGrpSpPr/>
          <p:nvPr/>
        </p:nvGrpSpPr>
        <p:grpSpPr>
          <a:xfrm>
            <a:off x="4571999" y="2276872"/>
            <a:ext cx="2304258" cy="1512169"/>
            <a:chOff x="0" y="0"/>
            <a:chExt cx="2304256" cy="1512168"/>
          </a:xfrm>
        </p:grpSpPr>
        <p:sp>
          <p:nvSpPr>
            <p:cNvPr id="206" name="Shape 206"/>
            <p:cNvSpPr/>
            <p:nvPr/>
          </p:nvSpPr>
          <p:spPr>
            <a:xfrm>
              <a:off x="0" y="0"/>
              <a:ext cx="2304257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07" name="image12.pdf" descr="C:\Users\Jade\AppData\Local\Microsoft\Windows\Temporary Internet Files\Content.IE5\IYCAQTBU\MC900413538[1].wm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4016" y="144016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image12.pdf" descr="C:\Users\Jade\AppData\Local\Microsoft\Windows\Temporary Internet Files\Content.IE5\IYCAQTBU\MC900413538[1].wm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32048" y="648071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image12.pdf" descr="C:\Users\Jade\AppData\Local\Microsoft\Windows\Temporary Internet Files\Content.IE5\IYCAQTBU\MC900413538[1].wm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152128" y="648071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image12.pdf" descr="C:\Users\Jade\AppData\Local\Microsoft\Windows\Temporary Internet Files\Content.IE5\IYCAQTBU\MC900413538[1].wm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936104" y="144016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4" name="Group 214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12" name="Shape 21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13" name="Shape 21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72A376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2A376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72A376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2A376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